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43.jpg" ContentType="image/jpg"/>
  <Override PartName="/ppt/media/image45.jpg" ContentType="image/jpg"/>
  <Override PartName="/ppt/media/image47.jpg" ContentType="image/jpg"/>
  <Override PartName="/ppt/media/image49.jpg" ContentType="image/jpg"/>
  <Override PartName="/ppt/media/image50.jpg" ContentType="image/jpg"/>
  <Override PartName="/ppt/media/image54.jpg" ContentType="image/jpg"/>
  <Override PartName="/ppt/media/image55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5" r:id="rId5"/>
    <p:sldId id="266" r:id="rId6"/>
    <p:sldId id="269" r:id="rId7"/>
    <p:sldId id="267" r:id="rId8"/>
    <p:sldId id="306" r:id="rId9"/>
    <p:sldId id="271" r:id="rId10"/>
    <p:sldId id="308" r:id="rId11"/>
    <p:sldId id="309" r:id="rId12"/>
    <p:sldId id="257" r:id="rId13"/>
    <p:sldId id="310" r:id="rId14"/>
    <p:sldId id="311" r:id="rId15"/>
    <p:sldId id="262" r:id="rId16"/>
    <p:sldId id="263" r:id="rId17"/>
    <p:sldId id="312" r:id="rId18"/>
    <p:sldId id="313" r:id="rId19"/>
    <p:sldId id="268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07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330" r:id="rId48"/>
    <p:sldId id="331" r:id="rId49"/>
    <p:sldId id="332" r:id="rId50"/>
    <p:sldId id="333" r:id="rId51"/>
    <p:sldId id="334" r:id="rId52"/>
    <p:sldId id="335" r:id="rId53"/>
    <p:sldId id="336" r:id="rId5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93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4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6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EF893F-90C0-42D8-90A9-A89D86A0EFDC}" type="doc">
      <dgm:prSet loTypeId="urn:microsoft.com/office/officeart/2005/8/layout/orgChart1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s-CO"/>
        </a:p>
      </dgm:t>
    </dgm:pt>
    <dgm:pt modelId="{3BC5E3CF-0D76-42F1-8208-B8AFAA781E2E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Despacho del Alcalde</a:t>
          </a:r>
        </a:p>
      </dgm:t>
    </dgm:pt>
    <dgm:pt modelId="{C437603F-0F02-491E-B357-CD8CFE192BB3}" type="parTrans" cxnId="{928FF264-C08D-41BB-AB4E-BC5AD9AE9993}">
      <dgm:prSet/>
      <dgm:spPr/>
      <dgm:t>
        <a:bodyPr/>
        <a:lstStyle/>
        <a:p>
          <a:endParaRPr lang="es-CO"/>
        </a:p>
      </dgm:t>
    </dgm:pt>
    <dgm:pt modelId="{89FC9694-B467-4946-B2BC-F75C954E6BB8}" type="sibTrans" cxnId="{928FF264-C08D-41BB-AB4E-BC5AD9AE9993}">
      <dgm:prSet/>
      <dgm:spPr/>
      <dgm:t>
        <a:bodyPr/>
        <a:lstStyle/>
        <a:p>
          <a:endParaRPr lang="es-CO"/>
        </a:p>
      </dgm:t>
    </dgm:pt>
    <dgm:pt modelId="{EFB99AB7-286E-4943-8459-1DAD2D01D24C}" type="asst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s-CO" b="1" dirty="0"/>
            <a:t>Oficina de Control Interno</a:t>
          </a:r>
        </a:p>
      </dgm:t>
    </dgm:pt>
    <dgm:pt modelId="{4CCE01E5-05ED-4E74-958C-9DF52AE7EAD6}" type="parTrans" cxnId="{0D8A2BC9-9E0F-4E05-866F-E37E986F65C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BE8C9800-6A5A-4DFD-B8D4-B95032EAC4E0}" type="sibTrans" cxnId="{0D8A2BC9-9E0F-4E05-866F-E37E986F65C9}">
      <dgm:prSet/>
      <dgm:spPr/>
      <dgm:t>
        <a:bodyPr/>
        <a:lstStyle/>
        <a:p>
          <a:endParaRPr lang="es-CO"/>
        </a:p>
      </dgm:t>
    </dgm:pt>
    <dgm:pt modelId="{F232DD3E-F6BC-47B6-9AFE-0D7D5ACC5E11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Secretaría de Gobierno</a:t>
          </a:r>
        </a:p>
      </dgm:t>
    </dgm:pt>
    <dgm:pt modelId="{E5152CAF-BAE5-489F-96BC-777F3223B1F2}" type="parTrans" cxnId="{34FDE073-2AC7-4FC9-A76B-FF70F2BA74E0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F5786932-2152-4E27-AE93-87563C806AA8}" type="sibTrans" cxnId="{34FDE073-2AC7-4FC9-A76B-FF70F2BA74E0}">
      <dgm:prSet/>
      <dgm:spPr/>
      <dgm:t>
        <a:bodyPr/>
        <a:lstStyle/>
        <a:p>
          <a:endParaRPr lang="es-CO"/>
        </a:p>
      </dgm:t>
    </dgm:pt>
    <dgm:pt modelId="{88CA22A2-5D45-420A-BAA3-3C5C4B487C6D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Secretaría de Desarrollo Social</a:t>
          </a:r>
        </a:p>
      </dgm:t>
    </dgm:pt>
    <dgm:pt modelId="{60243B62-E432-41BB-8F1B-6DB39F1DAF3D}" type="parTrans" cxnId="{1F43A37E-CE3F-43B9-AAAC-0945B3EF64DD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18BF65E6-00C6-4144-82D0-F4554452FA8B}" type="sibTrans" cxnId="{1F43A37E-CE3F-43B9-AAAC-0945B3EF64DD}">
      <dgm:prSet/>
      <dgm:spPr/>
      <dgm:t>
        <a:bodyPr/>
        <a:lstStyle/>
        <a:p>
          <a:endParaRPr lang="es-CO"/>
        </a:p>
      </dgm:t>
    </dgm:pt>
    <dgm:pt modelId="{C15489BD-FC0B-4F80-9722-5361D0739475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 dirty="0"/>
            <a:t>Secretaría de Planeación</a:t>
          </a:r>
        </a:p>
      </dgm:t>
    </dgm:pt>
    <dgm:pt modelId="{97EB8AA4-BD60-4007-A2C7-E59A07BDC77C}" type="parTrans" cxnId="{D959897A-F4A2-45EF-82F8-72960FDC5501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4C77FE07-EB1D-4A56-A621-09CDD2EB713F}" type="sibTrans" cxnId="{D959897A-F4A2-45EF-82F8-72960FDC5501}">
      <dgm:prSet/>
      <dgm:spPr/>
      <dgm:t>
        <a:bodyPr/>
        <a:lstStyle/>
        <a:p>
          <a:endParaRPr lang="es-CO"/>
        </a:p>
      </dgm:t>
    </dgm:pt>
    <dgm:pt modelId="{E0E0A711-9A12-4DF2-B55D-D43F73E5FEB8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Inspección de Policía</a:t>
          </a:r>
        </a:p>
      </dgm:t>
    </dgm:pt>
    <dgm:pt modelId="{A96C78FC-3F06-470A-92E0-D36FA729361A}" type="parTrans" cxnId="{66AD198E-5D80-4DC9-A9B7-AB40F04EE98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0DFE9CEA-49EB-4A30-951E-DD0F63CDEEAE}" type="sibTrans" cxnId="{66AD198E-5D80-4DC9-A9B7-AB40F04EE989}">
      <dgm:prSet/>
      <dgm:spPr/>
      <dgm:t>
        <a:bodyPr/>
        <a:lstStyle/>
        <a:p>
          <a:endParaRPr lang="es-CO"/>
        </a:p>
      </dgm:t>
    </dgm:pt>
    <dgm:pt modelId="{44C8C1A7-7C9E-495C-BCA1-E1642F076D68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Comisaría de Familia</a:t>
          </a:r>
        </a:p>
      </dgm:t>
    </dgm:pt>
    <dgm:pt modelId="{395AD893-05D9-4891-82DB-978867CBBCD4}" type="parTrans" cxnId="{10837037-0FD6-4D04-91D0-5DCE6D1F5E9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7DD6D804-73DF-4089-AC22-6F1FE5E54448}" type="sibTrans" cxnId="{10837037-0FD6-4D04-91D0-5DCE6D1F5E99}">
      <dgm:prSet/>
      <dgm:spPr/>
      <dgm:t>
        <a:bodyPr/>
        <a:lstStyle/>
        <a:p>
          <a:endParaRPr lang="es-CO"/>
        </a:p>
      </dgm:t>
    </dgm:pt>
    <dgm:pt modelId="{AACB1952-21D9-4AED-B0AF-84E0F2726FDC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Archivo General</a:t>
          </a:r>
        </a:p>
      </dgm:t>
    </dgm:pt>
    <dgm:pt modelId="{C4A961D1-AAED-4974-962C-DCF37CEFBEE3}" type="parTrans" cxnId="{43642C3B-38FD-4328-9E5C-6DB79E61E6B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5ACBAAC2-6A71-42E0-A217-0EDD9B5DC850}" type="sibTrans" cxnId="{43642C3B-38FD-4328-9E5C-6DB79E61E6BB}">
      <dgm:prSet/>
      <dgm:spPr/>
      <dgm:t>
        <a:bodyPr/>
        <a:lstStyle/>
        <a:p>
          <a:endParaRPr lang="es-CO"/>
        </a:p>
      </dgm:t>
    </dgm:pt>
    <dgm:pt modelId="{2295C923-1121-4901-96CC-CD5BE2BA10C3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O" b="1"/>
            <a:t>Secretaría de Hacienda</a:t>
          </a:r>
        </a:p>
      </dgm:t>
    </dgm:pt>
    <dgm:pt modelId="{82CCDB41-7192-433F-9971-2160EEFE88FE}" type="parTrans" cxnId="{C1967CAA-EB8A-4789-BEFD-DFEBB97D31C7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CO" b="1"/>
        </a:p>
      </dgm:t>
    </dgm:pt>
    <dgm:pt modelId="{2B18963B-52F9-4266-AEB7-548E5F9292C4}" type="sibTrans" cxnId="{C1967CAA-EB8A-4789-BEFD-DFEBB97D31C7}">
      <dgm:prSet/>
      <dgm:spPr/>
      <dgm:t>
        <a:bodyPr/>
        <a:lstStyle/>
        <a:p>
          <a:endParaRPr lang="es-CO"/>
        </a:p>
      </dgm:t>
    </dgm:pt>
    <dgm:pt modelId="{DCB1853E-3213-428D-B766-9C99AC7A51DE}" type="pres">
      <dgm:prSet presAssocID="{04EF893F-90C0-42D8-90A9-A89D86A0EFD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885FB82-2C8E-44D2-8CA7-E4CE5ECC7BCD}" type="pres">
      <dgm:prSet presAssocID="{3BC5E3CF-0D76-42F1-8208-B8AFAA781E2E}" presName="hierRoot1" presStyleCnt="0">
        <dgm:presLayoutVars>
          <dgm:hierBranch val="init"/>
        </dgm:presLayoutVars>
      </dgm:prSet>
      <dgm:spPr/>
    </dgm:pt>
    <dgm:pt modelId="{94F857F5-C845-467D-ACDB-3CFD75F3D95C}" type="pres">
      <dgm:prSet presAssocID="{3BC5E3CF-0D76-42F1-8208-B8AFAA781E2E}" presName="rootComposite1" presStyleCnt="0"/>
      <dgm:spPr/>
    </dgm:pt>
    <dgm:pt modelId="{5A72A1D9-AE6A-4141-8B2E-4566001CD1D6}" type="pres">
      <dgm:prSet presAssocID="{3BC5E3CF-0D76-42F1-8208-B8AFAA781E2E}" presName="rootText1" presStyleLbl="node0" presStyleIdx="0" presStyleCnt="1">
        <dgm:presLayoutVars>
          <dgm:chPref val="3"/>
        </dgm:presLayoutVars>
      </dgm:prSet>
      <dgm:spPr/>
    </dgm:pt>
    <dgm:pt modelId="{D5D199A4-8EF2-4F8B-A131-70DEC17A87EF}" type="pres">
      <dgm:prSet presAssocID="{3BC5E3CF-0D76-42F1-8208-B8AFAA781E2E}" presName="rootConnector1" presStyleLbl="node1" presStyleIdx="0" presStyleCnt="0"/>
      <dgm:spPr/>
    </dgm:pt>
    <dgm:pt modelId="{9CE39B6A-D0CB-419C-88AF-E0CE8F1D5CA9}" type="pres">
      <dgm:prSet presAssocID="{3BC5E3CF-0D76-42F1-8208-B8AFAA781E2E}" presName="hierChild2" presStyleCnt="0"/>
      <dgm:spPr/>
    </dgm:pt>
    <dgm:pt modelId="{596F8900-D631-4FC0-80D7-0160D938FADF}" type="pres">
      <dgm:prSet presAssocID="{E5152CAF-BAE5-489F-96BC-777F3223B1F2}" presName="Name37" presStyleLbl="parChTrans1D2" presStyleIdx="0" presStyleCnt="5"/>
      <dgm:spPr/>
    </dgm:pt>
    <dgm:pt modelId="{F56CB873-8018-4992-AE53-42C632E1585C}" type="pres">
      <dgm:prSet presAssocID="{F232DD3E-F6BC-47B6-9AFE-0D7D5ACC5E11}" presName="hierRoot2" presStyleCnt="0">
        <dgm:presLayoutVars>
          <dgm:hierBranch val="init"/>
        </dgm:presLayoutVars>
      </dgm:prSet>
      <dgm:spPr/>
    </dgm:pt>
    <dgm:pt modelId="{A1789AB4-BA49-4201-B0F7-663F4264ED74}" type="pres">
      <dgm:prSet presAssocID="{F232DD3E-F6BC-47B6-9AFE-0D7D5ACC5E11}" presName="rootComposite" presStyleCnt="0"/>
      <dgm:spPr/>
    </dgm:pt>
    <dgm:pt modelId="{05A0C751-88E4-43D2-A235-979EDEE922FE}" type="pres">
      <dgm:prSet presAssocID="{F232DD3E-F6BC-47B6-9AFE-0D7D5ACC5E11}" presName="rootText" presStyleLbl="node2" presStyleIdx="0" presStyleCnt="4">
        <dgm:presLayoutVars>
          <dgm:chPref val="3"/>
        </dgm:presLayoutVars>
      </dgm:prSet>
      <dgm:spPr/>
    </dgm:pt>
    <dgm:pt modelId="{D62A8E86-08E4-49D5-970E-EC99A4FECC94}" type="pres">
      <dgm:prSet presAssocID="{F232DD3E-F6BC-47B6-9AFE-0D7D5ACC5E11}" presName="rootConnector" presStyleLbl="node2" presStyleIdx="0" presStyleCnt="4"/>
      <dgm:spPr/>
    </dgm:pt>
    <dgm:pt modelId="{293505CC-10E0-4C94-B88C-F86FE5F64CA5}" type="pres">
      <dgm:prSet presAssocID="{F232DD3E-F6BC-47B6-9AFE-0D7D5ACC5E11}" presName="hierChild4" presStyleCnt="0"/>
      <dgm:spPr/>
    </dgm:pt>
    <dgm:pt modelId="{624E7F6E-65B0-452A-81A8-E6009D0CF178}" type="pres">
      <dgm:prSet presAssocID="{A96C78FC-3F06-470A-92E0-D36FA729361A}" presName="Name37" presStyleLbl="parChTrans1D3" presStyleIdx="0" presStyleCnt="3"/>
      <dgm:spPr/>
    </dgm:pt>
    <dgm:pt modelId="{C1DFE60C-959E-4B6D-A412-515BBE935438}" type="pres">
      <dgm:prSet presAssocID="{E0E0A711-9A12-4DF2-B55D-D43F73E5FEB8}" presName="hierRoot2" presStyleCnt="0">
        <dgm:presLayoutVars>
          <dgm:hierBranch val="init"/>
        </dgm:presLayoutVars>
      </dgm:prSet>
      <dgm:spPr/>
    </dgm:pt>
    <dgm:pt modelId="{33C892D0-EE7C-47D0-A4E7-7ECF39BF0B47}" type="pres">
      <dgm:prSet presAssocID="{E0E0A711-9A12-4DF2-B55D-D43F73E5FEB8}" presName="rootComposite" presStyleCnt="0"/>
      <dgm:spPr/>
    </dgm:pt>
    <dgm:pt modelId="{0B4999A7-DEA6-4ECE-92B8-0BAEF512FDC2}" type="pres">
      <dgm:prSet presAssocID="{E0E0A711-9A12-4DF2-B55D-D43F73E5FEB8}" presName="rootText" presStyleLbl="node3" presStyleIdx="0" presStyleCnt="3">
        <dgm:presLayoutVars>
          <dgm:chPref val="3"/>
        </dgm:presLayoutVars>
      </dgm:prSet>
      <dgm:spPr/>
    </dgm:pt>
    <dgm:pt modelId="{E63EFF02-0375-4D33-A507-6B37B2CB3C85}" type="pres">
      <dgm:prSet presAssocID="{E0E0A711-9A12-4DF2-B55D-D43F73E5FEB8}" presName="rootConnector" presStyleLbl="node3" presStyleIdx="0" presStyleCnt="3"/>
      <dgm:spPr/>
    </dgm:pt>
    <dgm:pt modelId="{6234E6BA-A67F-4AEF-9C01-C030800C4BD4}" type="pres">
      <dgm:prSet presAssocID="{E0E0A711-9A12-4DF2-B55D-D43F73E5FEB8}" presName="hierChild4" presStyleCnt="0"/>
      <dgm:spPr/>
    </dgm:pt>
    <dgm:pt modelId="{7EC20E56-6229-484B-B6F7-25A4C2116EE3}" type="pres">
      <dgm:prSet presAssocID="{E0E0A711-9A12-4DF2-B55D-D43F73E5FEB8}" presName="hierChild5" presStyleCnt="0"/>
      <dgm:spPr/>
    </dgm:pt>
    <dgm:pt modelId="{0DC84384-7CBF-4540-84AB-E5531BE8E618}" type="pres">
      <dgm:prSet presAssocID="{395AD893-05D9-4891-82DB-978867CBBCD4}" presName="Name37" presStyleLbl="parChTrans1D3" presStyleIdx="1" presStyleCnt="3"/>
      <dgm:spPr/>
    </dgm:pt>
    <dgm:pt modelId="{40399B8A-8321-4493-96CB-1765F735A509}" type="pres">
      <dgm:prSet presAssocID="{44C8C1A7-7C9E-495C-BCA1-E1642F076D68}" presName="hierRoot2" presStyleCnt="0">
        <dgm:presLayoutVars>
          <dgm:hierBranch val="init"/>
        </dgm:presLayoutVars>
      </dgm:prSet>
      <dgm:spPr/>
    </dgm:pt>
    <dgm:pt modelId="{62D2488D-4199-49EA-BBAF-443D8E2BBA56}" type="pres">
      <dgm:prSet presAssocID="{44C8C1A7-7C9E-495C-BCA1-E1642F076D68}" presName="rootComposite" presStyleCnt="0"/>
      <dgm:spPr/>
    </dgm:pt>
    <dgm:pt modelId="{C333E332-5BEA-4797-AD05-84BCFB43D2C1}" type="pres">
      <dgm:prSet presAssocID="{44C8C1A7-7C9E-495C-BCA1-E1642F076D68}" presName="rootText" presStyleLbl="node3" presStyleIdx="1" presStyleCnt="3">
        <dgm:presLayoutVars>
          <dgm:chPref val="3"/>
        </dgm:presLayoutVars>
      </dgm:prSet>
      <dgm:spPr/>
    </dgm:pt>
    <dgm:pt modelId="{1B110630-384A-4975-9AED-9E8370A74083}" type="pres">
      <dgm:prSet presAssocID="{44C8C1A7-7C9E-495C-BCA1-E1642F076D68}" presName="rootConnector" presStyleLbl="node3" presStyleIdx="1" presStyleCnt="3"/>
      <dgm:spPr/>
    </dgm:pt>
    <dgm:pt modelId="{8FCFE359-59D6-4FA5-8497-B8EAFA189305}" type="pres">
      <dgm:prSet presAssocID="{44C8C1A7-7C9E-495C-BCA1-E1642F076D68}" presName="hierChild4" presStyleCnt="0"/>
      <dgm:spPr/>
    </dgm:pt>
    <dgm:pt modelId="{A5E989C0-BEDF-4386-BB4E-E4EBA7FCF6D6}" type="pres">
      <dgm:prSet presAssocID="{44C8C1A7-7C9E-495C-BCA1-E1642F076D68}" presName="hierChild5" presStyleCnt="0"/>
      <dgm:spPr/>
    </dgm:pt>
    <dgm:pt modelId="{76A8C144-1A5A-4169-AF35-EB71C05FCE6A}" type="pres">
      <dgm:prSet presAssocID="{C4A961D1-AAED-4974-962C-DCF37CEFBEE3}" presName="Name37" presStyleLbl="parChTrans1D3" presStyleIdx="2" presStyleCnt="3"/>
      <dgm:spPr/>
    </dgm:pt>
    <dgm:pt modelId="{E58F8F8D-0F12-4D05-B3BC-93C9F1C000FA}" type="pres">
      <dgm:prSet presAssocID="{AACB1952-21D9-4AED-B0AF-84E0F2726FDC}" presName="hierRoot2" presStyleCnt="0">
        <dgm:presLayoutVars>
          <dgm:hierBranch val="init"/>
        </dgm:presLayoutVars>
      </dgm:prSet>
      <dgm:spPr/>
    </dgm:pt>
    <dgm:pt modelId="{6A06687B-0032-4F48-9FC0-6FD354F4B37F}" type="pres">
      <dgm:prSet presAssocID="{AACB1952-21D9-4AED-B0AF-84E0F2726FDC}" presName="rootComposite" presStyleCnt="0"/>
      <dgm:spPr/>
    </dgm:pt>
    <dgm:pt modelId="{240B8429-3AE8-4F29-8745-72C7372576AD}" type="pres">
      <dgm:prSet presAssocID="{AACB1952-21D9-4AED-B0AF-84E0F2726FDC}" presName="rootText" presStyleLbl="node3" presStyleIdx="2" presStyleCnt="3">
        <dgm:presLayoutVars>
          <dgm:chPref val="3"/>
        </dgm:presLayoutVars>
      </dgm:prSet>
      <dgm:spPr/>
    </dgm:pt>
    <dgm:pt modelId="{65590801-3C3B-48CD-8DEA-8A7750F08CBB}" type="pres">
      <dgm:prSet presAssocID="{AACB1952-21D9-4AED-B0AF-84E0F2726FDC}" presName="rootConnector" presStyleLbl="node3" presStyleIdx="2" presStyleCnt="3"/>
      <dgm:spPr/>
    </dgm:pt>
    <dgm:pt modelId="{4CA6921E-419E-416F-9413-53135DF16C2F}" type="pres">
      <dgm:prSet presAssocID="{AACB1952-21D9-4AED-B0AF-84E0F2726FDC}" presName="hierChild4" presStyleCnt="0"/>
      <dgm:spPr/>
    </dgm:pt>
    <dgm:pt modelId="{FA189183-E394-4681-A3EB-654F45F9FE74}" type="pres">
      <dgm:prSet presAssocID="{AACB1952-21D9-4AED-B0AF-84E0F2726FDC}" presName="hierChild5" presStyleCnt="0"/>
      <dgm:spPr/>
    </dgm:pt>
    <dgm:pt modelId="{E6163E1C-599B-4C70-8BEA-AD1CAD3C4490}" type="pres">
      <dgm:prSet presAssocID="{F232DD3E-F6BC-47B6-9AFE-0D7D5ACC5E11}" presName="hierChild5" presStyleCnt="0"/>
      <dgm:spPr/>
    </dgm:pt>
    <dgm:pt modelId="{08889302-5111-4FEB-A845-8D196F684445}" type="pres">
      <dgm:prSet presAssocID="{60243B62-E432-41BB-8F1B-6DB39F1DAF3D}" presName="Name37" presStyleLbl="parChTrans1D2" presStyleIdx="1" presStyleCnt="5"/>
      <dgm:spPr/>
    </dgm:pt>
    <dgm:pt modelId="{8C7FF6FD-404F-4DDF-B0B0-872396D5CFBD}" type="pres">
      <dgm:prSet presAssocID="{88CA22A2-5D45-420A-BAA3-3C5C4B487C6D}" presName="hierRoot2" presStyleCnt="0">
        <dgm:presLayoutVars>
          <dgm:hierBranch val="init"/>
        </dgm:presLayoutVars>
      </dgm:prSet>
      <dgm:spPr/>
    </dgm:pt>
    <dgm:pt modelId="{946A56C7-8B42-44C2-8856-7FD63C5E2C29}" type="pres">
      <dgm:prSet presAssocID="{88CA22A2-5D45-420A-BAA3-3C5C4B487C6D}" presName="rootComposite" presStyleCnt="0"/>
      <dgm:spPr/>
    </dgm:pt>
    <dgm:pt modelId="{FC202EC7-8506-45B9-AE42-2613888B650E}" type="pres">
      <dgm:prSet presAssocID="{88CA22A2-5D45-420A-BAA3-3C5C4B487C6D}" presName="rootText" presStyleLbl="node2" presStyleIdx="1" presStyleCnt="4">
        <dgm:presLayoutVars>
          <dgm:chPref val="3"/>
        </dgm:presLayoutVars>
      </dgm:prSet>
      <dgm:spPr/>
    </dgm:pt>
    <dgm:pt modelId="{876BBB06-DF5E-434D-BC53-651719959A44}" type="pres">
      <dgm:prSet presAssocID="{88CA22A2-5D45-420A-BAA3-3C5C4B487C6D}" presName="rootConnector" presStyleLbl="node2" presStyleIdx="1" presStyleCnt="4"/>
      <dgm:spPr/>
    </dgm:pt>
    <dgm:pt modelId="{60887D91-77B0-4EBF-A748-32993A8F43F3}" type="pres">
      <dgm:prSet presAssocID="{88CA22A2-5D45-420A-BAA3-3C5C4B487C6D}" presName="hierChild4" presStyleCnt="0"/>
      <dgm:spPr/>
    </dgm:pt>
    <dgm:pt modelId="{3A75FE28-A570-4E79-A1E2-2B36C17829A9}" type="pres">
      <dgm:prSet presAssocID="{88CA22A2-5D45-420A-BAA3-3C5C4B487C6D}" presName="hierChild5" presStyleCnt="0"/>
      <dgm:spPr/>
    </dgm:pt>
    <dgm:pt modelId="{6F02D7FA-FC1A-426C-B7CE-74F19EE59C35}" type="pres">
      <dgm:prSet presAssocID="{97EB8AA4-BD60-4007-A2C7-E59A07BDC77C}" presName="Name37" presStyleLbl="parChTrans1D2" presStyleIdx="2" presStyleCnt="5"/>
      <dgm:spPr/>
    </dgm:pt>
    <dgm:pt modelId="{9BD005C6-A792-4DEB-B0D9-C40F897AAD60}" type="pres">
      <dgm:prSet presAssocID="{C15489BD-FC0B-4F80-9722-5361D0739475}" presName="hierRoot2" presStyleCnt="0">
        <dgm:presLayoutVars>
          <dgm:hierBranch val="init"/>
        </dgm:presLayoutVars>
      </dgm:prSet>
      <dgm:spPr/>
    </dgm:pt>
    <dgm:pt modelId="{40EADC16-C261-4245-A571-066CA8B6E1F3}" type="pres">
      <dgm:prSet presAssocID="{C15489BD-FC0B-4F80-9722-5361D0739475}" presName="rootComposite" presStyleCnt="0"/>
      <dgm:spPr/>
    </dgm:pt>
    <dgm:pt modelId="{8590C6CA-526F-4553-98FB-246659782147}" type="pres">
      <dgm:prSet presAssocID="{C15489BD-FC0B-4F80-9722-5361D0739475}" presName="rootText" presStyleLbl="node2" presStyleIdx="2" presStyleCnt="4">
        <dgm:presLayoutVars>
          <dgm:chPref val="3"/>
        </dgm:presLayoutVars>
      </dgm:prSet>
      <dgm:spPr/>
    </dgm:pt>
    <dgm:pt modelId="{F261AE27-650E-4C53-80D7-0C3FFB6F21E7}" type="pres">
      <dgm:prSet presAssocID="{C15489BD-FC0B-4F80-9722-5361D0739475}" presName="rootConnector" presStyleLbl="node2" presStyleIdx="2" presStyleCnt="4"/>
      <dgm:spPr/>
    </dgm:pt>
    <dgm:pt modelId="{C4680D16-9641-4DFB-8FFF-2F7898E704B5}" type="pres">
      <dgm:prSet presAssocID="{C15489BD-FC0B-4F80-9722-5361D0739475}" presName="hierChild4" presStyleCnt="0"/>
      <dgm:spPr/>
    </dgm:pt>
    <dgm:pt modelId="{A0503791-B355-4CDE-8866-6C9A172BA366}" type="pres">
      <dgm:prSet presAssocID="{C15489BD-FC0B-4F80-9722-5361D0739475}" presName="hierChild5" presStyleCnt="0"/>
      <dgm:spPr/>
    </dgm:pt>
    <dgm:pt modelId="{C7BA05DF-54A4-488B-B1A9-269D25258E06}" type="pres">
      <dgm:prSet presAssocID="{82CCDB41-7192-433F-9971-2160EEFE88FE}" presName="Name37" presStyleLbl="parChTrans1D2" presStyleIdx="3" presStyleCnt="5"/>
      <dgm:spPr/>
    </dgm:pt>
    <dgm:pt modelId="{8FF6FB35-AB9C-4BB7-A023-6B823F7E8E9F}" type="pres">
      <dgm:prSet presAssocID="{2295C923-1121-4901-96CC-CD5BE2BA10C3}" presName="hierRoot2" presStyleCnt="0">
        <dgm:presLayoutVars>
          <dgm:hierBranch val="init"/>
        </dgm:presLayoutVars>
      </dgm:prSet>
      <dgm:spPr/>
    </dgm:pt>
    <dgm:pt modelId="{7F09B505-DBAB-45A7-B145-B9B0978317D1}" type="pres">
      <dgm:prSet presAssocID="{2295C923-1121-4901-96CC-CD5BE2BA10C3}" presName="rootComposite" presStyleCnt="0"/>
      <dgm:spPr/>
    </dgm:pt>
    <dgm:pt modelId="{F1FBA1BE-3697-4129-BBE7-70E393AA0499}" type="pres">
      <dgm:prSet presAssocID="{2295C923-1121-4901-96CC-CD5BE2BA10C3}" presName="rootText" presStyleLbl="node2" presStyleIdx="3" presStyleCnt="4">
        <dgm:presLayoutVars>
          <dgm:chPref val="3"/>
        </dgm:presLayoutVars>
      </dgm:prSet>
      <dgm:spPr/>
    </dgm:pt>
    <dgm:pt modelId="{F613294E-8647-49E4-ABC1-26C8708EC7B2}" type="pres">
      <dgm:prSet presAssocID="{2295C923-1121-4901-96CC-CD5BE2BA10C3}" presName="rootConnector" presStyleLbl="node2" presStyleIdx="3" presStyleCnt="4"/>
      <dgm:spPr/>
    </dgm:pt>
    <dgm:pt modelId="{3F9BFB53-215D-4CF9-8E7F-45A6BAB414F0}" type="pres">
      <dgm:prSet presAssocID="{2295C923-1121-4901-96CC-CD5BE2BA10C3}" presName="hierChild4" presStyleCnt="0"/>
      <dgm:spPr/>
    </dgm:pt>
    <dgm:pt modelId="{9E39D7D2-5049-4D43-91A5-00169EFEB980}" type="pres">
      <dgm:prSet presAssocID="{2295C923-1121-4901-96CC-CD5BE2BA10C3}" presName="hierChild5" presStyleCnt="0"/>
      <dgm:spPr/>
    </dgm:pt>
    <dgm:pt modelId="{4414DAEE-C6D4-4B13-8EFA-610C48A57154}" type="pres">
      <dgm:prSet presAssocID="{3BC5E3CF-0D76-42F1-8208-B8AFAA781E2E}" presName="hierChild3" presStyleCnt="0"/>
      <dgm:spPr/>
    </dgm:pt>
    <dgm:pt modelId="{34EFE4D8-572B-4CAC-929E-1B2F7FE8D94E}" type="pres">
      <dgm:prSet presAssocID="{4CCE01E5-05ED-4E74-958C-9DF52AE7EAD6}" presName="Name111" presStyleLbl="parChTrans1D2" presStyleIdx="4" presStyleCnt="5"/>
      <dgm:spPr/>
    </dgm:pt>
    <dgm:pt modelId="{F341399C-7EAC-438C-98CC-BA942FA33183}" type="pres">
      <dgm:prSet presAssocID="{EFB99AB7-286E-4943-8459-1DAD2D01D24C}" presName="hierRoot3" presStyleCnt="0">
        <dgm:presLayoutVars>
          <dgm:hierBranch val="init"/>
        </dgm:presLayoutVars>
      </dgm:prSet>
      <dgm:spPr/>
    </dgm:pt>
    <dgm:pt modelId="{B877A8E5-CDA6-49E5-B099-4E8C28F7CFC1}" type="pres">
      <dgm:prSet presAssocID="{EFB99AB7-286E-4943-8459-1DAD2D01D24C}" presName="rootComposite3" presStyleCnt="0"/>
      <dgm:spPr/>
    </dgm:pt>
    <dgm:pt modelId="{33B2D12D-BAE8-485D-AF52-1681F907F95C}" type="pres">
      <dgm:prSet presAssocID="{EFB99AB7-286E-4943-8459-1DAD2D01D24C}" presName="rootText3" presStyleLbl="asst1" presStyleIdx="0" presStyleCnt="1">
        <dgm:presLayoutVars>
          <dgm:chPref val="3"/>
        </dgm:presLayoutVars>
      </dgm:prSet>
      <dgm:spPr/>
    </dgm:pt>
    <dgm:pt modelId="{F81C7A8F-5053-4618-BE19-44480D0AA7EB}" type="pres">
      <dgm:prSet presAssocID="{EFB99AB7-286E-4943-8459-1DAD2D01D24C}" presName="rootConnector3" presStyleLbl="asst1" presStyleIdx="0" presStyleCnt="1"/>
      <dgm:spPr/>
    </dgm:pt>
    <dgm:pt modelId="{FEA8450F-0842-433F-92C8-03D3358762F1}" type="pres">
      <dgm:prSet presAssocID="{EFB99AB7-286E-4943-8459-1DAD2D01D24C}" presName="hierChild6" presStyleCnt="0"/>
      <dgm:spPr/>
    </dgm:pt>
    <dgm:pt modelId="{193E452C-477A-4F36-9087-DC43AA5F3DAF}" type="pres">
      <dgm:prSet presAssocID="{EFB99AB7-286E-4943-8459-1DAD2D01D24C}" presName="hierChild7" presStyleCnt="0"/>
      <dgm:spPr/>
    </dgm:pt>
  </dgm:ptLst>
  <dgm:cxnLst>
    <dgm:cxn modelId="{046C4710-D14A-4C13-945A-2CF2FACBAC4C}" type="presOf" srcId="{88CA22A2-5D45-420A-BAA3-3C5C4B487C6D}" destId="{876BBB06-DF5E-434D-BC53-651719959A44}" srcOrd="1" destOrd="0" presId="urn:microsoft.com/office/officeart/2005/8/layout/orgChart1"/>
    <dgm:cxn modelId="{89CBD415-D102-4965-9E24-C8B0F9C84053}" type="presOf" srcId="{3BC5E3CF-0D76-42F1-8208-B8AFAA781E2E}" destId="{D5D199A4-8EF2-4F8B-A131-70DEC17A87EF}" srcOrd="1" destOrd="0" presId="urn:microsoft.com/office/officeart/2005/8/layout/orgChart1"/>
    <dgm:cxn modelId="{44EB1F1C-D47F-493D-B54E-5B18D6905C45}" type="presOf" srcId="{04EF893F-90C0-42D8-90A9-A89D86A0EFDC}" destId="{DCB1853E-3213-428D-B766-9C99AC7A51DE}" srcOrd="0" destOrd="0" presId="urn:microsoft.com/office/officeart/2005/8/layout/orgChart1"/>
    <dgm:cxn modelId="{EED31B21-93FD-4526-9112-1D3E8C70CD70}" type="presOf" srcId="{97EB8AA4-BD60-4007-A2C7-E59A07BDC77C}" destId="{6F02D7FA-FC1A-426C-B7CE-74F19EE59C35}" srcOrd="0" destOrd="0" presId="urn:microsoft.com/office/officeart/2005/8/layout/orgChart1"/>
    <dgm:cxn modelId="{65B63C2F-923D-4CE6-96E3-495BE939E0E3}" type="presOf" srcId="{E5152CAF-BAE5-489F-96BC-777F3223B1F2}" destId="{596F8900-D631-4FC0-80D7-0160D938FADF}" srcOrd="0" destOrd="0" presId="urn:microsoft.com/office/officeart/2005/8/layout/orgChart1"/>
    <dgm:cxn modelId="{0B0DE533-5413-4928-8100-A24ACF59D4C3}" type="presOf" srcId="{F232DD3E-F6BC-47B6-9AFE-0D7D5ACC5E11}" destId="{05A0C751-88E4-43D2-A235-979EDEE922FE}" srcOrd="0" destOrd="0" presId="urn:microsoft.com/office/officeart/2005/8/layout/orgChart1"/>
    <dgm:cxn modelId="{4A219535-B710-4D23-9501-8C97E6947889}" type="presOf" srcId="{E0E0A711-9A12-4DF2-B55D-D43F73E5FEB8}" destId="{E63EFF02-0375-4D33-A507-6B37B2CB3C85}" srcOrd="1" destOrd="0" presId="urn:microsoft.com/office/officeart/2005/8/layout/orgChart1"/>
    <dgm:cxn modelId="{10837037-0FD6-4D04-91D0-5DCE6D1F5E99}" srcId="{F232DD3E-F6BC-47B6-9AFE-0D7D5ACC5E11}" destId="{44C8C1A7-7C9E-495C-BCA1-E1642F076D68}" srcOrd="1" destOrd="0" parTransId="{395AD893-05D9-4891-82DB-978867CBBCD4}" sibTransId="{7DD6D804-73DF-4089-AC22-6F1FE5E54448}"/>
    <dgm:cxn modelId="{43642C3B-38FD-4328-9E5C-6DB79E61E6BB}" srcId="{F232DD3E-F6BC-47B6-9AFE-0D7D5ACC5E11}" destId="{AACB1952-21D9-4AED-B0AF-84E0F2726FDC}" srcOrd="2" destOrd="0" parTransId="{C4A961D1-AAED-4974-962C-DCF37CEFBEE3}" sibTransId="{5ACBAAC2-6A71-42E0-A217-0EDD9B5DC850}"/>
    <dgm:cxn modelId="{7495883C-680F-41E7-8F94-1653CB661F89}" type="presOf" srcId="{82CCDB41-7192-433F-9971-2160EEFE88FE}" destId="{C7BA05DF-54A4-488B-B1A9-269D25258E06}" srcOrd="0" destOrd="0" presId="urn:microsoft.com/office/officeart/2005/8/layout/orgChart1"/>
    <dgm:cxn modelId="{5FF0BF3E-88A5-49A9-BCBB-9CBE4B5C06D2}" type="presOf" srcId="{AACB1952-21D9-4AED-B0AF-84E0F2726FDC}" destId="{65590801-3C3B-48CD-8DEA-8A7750F08CBB}" srcOrd="1" destOrd="0" presId="urn:microsoft.com/office/officeart/2005/8/layout/orgChart1"/>
    <dgm:cxn modelId="{928FF264-C08D-41BB-AB4E-BC5AD9AE9993}" srcId="{04EF893F-90C0-42D8-90A9-A89D86A0EFDC}" destId="{3BC5E3CF-0D76-42F1-8208-B8AFAA781E2E}" srcOrd="0" destOrd="0" parTransId="{C437603F-0F02-491E-B357-CD8CFE192BB3}" sibTransId="{89FC9694-B467-4946-B2BC-F75C954E6BB8}"/>
    <dgm:cxn modelId="{C3F37067-1FD5-4C32-8CC1-1CC98483819A}" type="presOf" srcId="{EFB99AB7-286E-4943-8459-1DAD2D01D24C}" destId="{33B2D12D-BAE8-485D-AF52-1681F907F95C}" srcOrd="0" destOrd="0" presId="urn:microsoft.com/office/officeart/2005/8/layout/orgChart1"/>
    <dgm:cxn modelId="{7450DE68-B421-4550-BDA9-AC9374DE4F11}" type="presOf" srcId="{3BC5E3CF-0D76-42F1-8208-B8AFAA781E2E}" destId="{5A72A1D9-AE6A-4141-8B2E-4566001CD1D6}" srcOrd="0" destOrd="0" presId="urn:microsoft.com/office/officeart/2005/8/layout/orgChart1"/>
    <dgm:cxn modelId="{34FDE073-2AC7-4FC9-A76B-FF70F2BA74E0}" srcId="{3BC5E3CF-0D76-42F1-8208-B8AFAA781E2E}" destId="{F232DD3E-F6BC-47B6-9AFE-0D7D5ACC5E11}" srcOrd="1" destOrd="0" parTransId="{E5152CAF-BAE5-489F-96BC-777F3223B1F2}" sibTransId="{F5786932-2152-4E27-AE93-87563C806AA8}"/>
    <dgm:cxn modelId="{D959897A-F4A2-45EF-82F8-72960FDC5501}" srcId="{3BC5E3CF-0D76-42F1-8208-B8AFAA781E2E}" destId="{C15489BD-FC0B-4F80-9722-5361D0739475}" srcOrd="3" destOrd="0" parTransId="{97EB8AA4-BD60-4007-A2C7-E59A07BDC77C}" sibTransId="{4C77FE07-EB1D-4A56-A621-09CDD2EB713F}"/>
    <dgm:cxn modelId="{EA76507E-20AC-4406-9925-A4AB197BEE6F}" type="presOf" srcId="{395AD893-05D9-4891-82DB-978867CBBCD4}" destId="{0DC84384-7CBF-4540-84AB-E5531BE8E618}" srcOrd="0" destOrd="0" presId="urn:microsoft.com/office/officeart/2005/8/layout/orgChart1"/>
    <dgm:cxn modelId="{1F43A37E-CE3F-43B9-AAAC-0945B3EF64DD}" srcId="{3BC5E3CF-0D76-42F1-8208-B8AFAA781E2E}" destId="{88CA22A2-5D45-420A-BAA3-3C5C4B487C6D}" srcOrd="2" destOrd="0" parTransId="{60243B62-E432-41BB-8F1B-6DB39F1DAF3D}" sibTransId="{18BF65E6-00C6-4144-82D0-F4554452FA8B}"/>
    <dgm:cxn modelId="{66AD198E-5D80-4DC9-A9B7-AB40F04EE989}" srcId="{F232DD3E-F6BC-47B6-9AFE-0D7D5ACC5E11}" destId="{E0E0A711-9A12-4DF2-B55D-D43F73E5FEB8}" srcOrd="0" destOrd="0" parTransId="{A96C78FC-3F06-470A-92E0-D36FA729361A}" sibTransId="{0DFE9CEA-49EB-4A30-951E-DD0F63CDEEAE}"/>
    <dgm:cxn modelId="{CC7EDC94-0BB8-4A43-AB58-A923E3D3B96D}" type="presOf" srcId="{2295C923-1121-4901-96CC-CD5BE2BA10C3}" destId="{F613294E-8647-49E4-ABC1-26C8708EC7B2}" srcOrd="1" destOrd="0" presId="urn:microsoft.com/office/officeart/2005/8/layout/orgChart1"/>
    <dgm:cxn modelId="{FF186298-858E-48DC-AFA6-A6343DC50129}" type="presOf" srcId="{C15489BD-FC0B-4F80-9722-5361D0739475}" destId="{F261AE27-650E-4C53-80D7-0C3FFB6F21E7}" srcOrd="1" destOrd="0" presId="urn:microsoft.com/office/officeart/2005/8/layout/orgChart1"/>
    <dgm:cxn modelId="{55AF34A3-C839-4690-BE90-130AEF42D4F4}" type="presOf" srcId="{4CCE01E5-05ED-4E74-958C-9DF52AE7EAD6}" destId="{34EFE4D8-572B-4CAC-929E-1B2F7FE8D94E}" srcOrd="0" destOrd="0" presId="urn:microsoft.com/office/officeart/2005/8/layout/orgChart1"/>
    <dgm:cxn modelId="{C1967CAA-EB8A-4789-BEFD-DFEBB97D31C7}" srcId="{3BC5E3CF-0D76-42F1-8208-B8AFAA781E2E}" destId="{2295C923-1121-4901-96CC-CD5BE2BA10C3}" srcOrd="4" destOrd="0" parTransId="{82CCDB41-7192-433F-9971-2160EEFE88FE}" sibTransId="{2B18963B-52F9-4266-AEB7-548E5F9292C4}"/>
    <dgm:cxn modelId="{08F428B6-8B66-4085-8A39-E44E16598E61}" type="presOf" srcId="{EFB99AB7-286E-4943-8459-1DAD2D01D24C}" destId="{F81C7A8F-5053-4618-BE19-44480D0AA7EB}" srcOrd="1" destOrd="0" presId="urn:microsoft.com/office/officeart/2005/8/layout/orgChart1"/>
    <dgm:cxn modelId="{3EF5B2C3-529A-46E3-81D9-B759B3A5B72E}" type="presOf" srcId="{2295C923-1121-4901-96CC-CD5BE2BA10C3}" destId="{F1FBA1BE-3697-4129-BBE7-70E393AA0499}" srcOrd="0" destOrd="0" presId="urn:microsoft.com/office/officeart/2005/8/layout/orgChart1"/>
    <dgm:cxn modelId="{AA9FD4C7-BEBE-4B6E-BAB6-B05C3889F87E}" type="presOf" srcId="{AACB1952-21D9-4AED-B0AF-84E0F2726FDC}" destId="{240B8429-3AE8-4F29-8745-72C7372576AD}" srcOrd="0" destOrd="0" presId="urn:microsoft.com/office/officeart/2005/8/layout/orgChart1"/>
    <dgm:cxn modelId="{0D8A2BC9-9E0F-4E05-866F-E37E986F65C9}" srcId="{3BC5E3CF-0D76-42F1-8208-B8AFAA781E2E}" destId="{EFB99AB7-286E-4943-8459-1DAD2D01D24C}" srcOrd="0" destOrd="0" parTransId="{4CCE01E5-05ED-4E74-958C-9DF52AE7EAD6}" sibTransId="{BE8C9800-6A5A-4DFD-B8D4-B95032EAC4E0}"/>
    <dgm:cxn modelId="{DACFE7C9-3DDA-4A80-BF12-B46A15261520}" type="presOf" srcId="{88CA22A2-5D45-420A-BAA3-3C5C4B487C6D}" destId="{FC202EC7-8506-45B9-AE42-2613888B650E}" srcOrd="0" destOrd="0" presId="urn:microsoft.com/office/officeart/2005/8/layout/orgChart1"/>
    <dgm:cxn modelId="{E8B0F4C9-F25E-4B76-9BBD-01C3F7D78967}" type="presOf" srcId="{F232DD3E-F6BC-47B6-9AFE-0D7D5ACC5E11}" destId="{D62A8E86-08E4-49D5-970E-EC99A4FECC94}" srcOrd="1" destOrd="0" presId="urn:microsoft.com/office/officeart/2005/8/layout/orgChart1"/>
    <dgm:cxn modelId="{0FAE64D4-1067-43CC-89EE-4B2AE6893719}" type="presOf" srcId="{60243B62-E432-41BB-8F1B-6DB39F1DAF3D}" destId="{08889302-5111-4FEB-A845-8D196F684445}" srcOrd="0" destOrd="0" presId="urn:microsoft.com/office/officeart/2005/8/layout/orgChart1"/>
    <dgm:cxn modelId="{72922CDB-F6B4-4879-B106-629006A0A827}" type="presOf" srcId="{44C8C1A7-7C9E-495C-BCA1-E1642F076D68}" destId="{1B110630-384A-4975-9AED-9E8370A74083}" srcOrd="1" destOrd="0" presId="urn:microsoft.com/office/officeart/2005/8/layout/orgChart1"/>
    <dgm:cxn modelId="{90CC46E3-14A7-428B-A53D-8DEFD97D6FE3}" type="presOf" srcId="{44C8C1A7-7C9E-495C-BCA1-E1642F076D68}" destId="{C333E332-5BEA-4797-AD05-84BCFB43D2C1}" srcOrd="0" destOrd="0" presId="urn:microsoft.com/office/officeart/2005/8/layout/orgChart1"/>
    <dgm:cxn modelId="{C8C1DDE5-D589-4626-AC9E-17849DB34FAE}" type="presOf" srcId="{A96C78FC-3F06-470A-92E0-D36FA729361A}" destId="{624E7F6E-65B0-452A-81A8-E6009D0CF178}" srcOrd="0" destOrd="0" presId="urn:microsoft.com/office/officeart/2005/8/layout/orgChart1"/>
    <dgm:cxn modelId="{464CDAEF-C764-42B4-8B7C-B44C0911122E}" type="presOf" srcId="{E0E0A711-9A12-4DF2-B55D-D43F73E5FEB8}" destId="{0B4999A7-DEA6-4ECE-92B8-0BAEF512FDC2}" srcOrd="0" destOrd="0" presId="urn:microsoft.com/office/officeart/2005/8/layout/orgChart1"/>
    <dgm:cxn modelId="{E41C78F1-2DB9-4DE3-9E0A-6F8AA647C871}" type="presOf" srcId="{C15489BD-FC0B-4F80-9722-5361D0739475}" destId="{8590C6CA-526F-4553-98FB-246659782147}" srcOrd="0" destOrd="0" presId="urn:microsoft.com/office/officeart/2005/8/layout/orgChart1"/>
    <dgm:cxn modelId="{8DD464F3-ED1D-4679-A7F4-9E5508C86859}" type="presOf" srcId="{C4A961D1-AAED-4974-962C-DCF37CEFBEE3}" destId="{76A8C144-1A5A-4169-AF35-EB71C05FCE6A}" srcOrd="0" destOrd="0" presId="urn:microsoft.com/office/officeart/2005/8/layout/orgChart1"/>
    <dgm:cxn modelId="{0FF2F9B9-F275-42FC-98A9-638A8293DB8D}" type="presParOf" srcId="{DCB1853E-3213-428D-B766-9C99AC7A51DE}" destId="{C885FB82-2C8E-44D2-8CA7-E4CE5ECC7BCD}" srcOrd="0" destOrd="0" presId="urn:microsoft.com/office/officeart/2005/8/layout/orgChart1"/>
    <dgm:cxn modelId="{F79CE562-4A25-4090-81C8-01D9452A4445}" type="presParOf" srcId="{C885FB82-2C8E-44D2-8CA7-E4CE5ECC7BCD}" destId="{94F857F5-C845-467D-ACDB-3CFD75F3D95C}" srcOrd="0" destOrd="0" presId="urn:microsoft.com/office/officeart/2005/8/layout/orgChart1"/>
    <dgm:cxn modelId="{4E32E0DC-CD1B-4BC2-B7AF-50BCF16CE974}" type="presParOf" srcId="{94F857F5-C845-467D-ACDB-3CFD75F3D95C}" destId="{5A72A1D9-AE6A-4141-8B2E-4566001CD1D6}" srcOrd="0" destOrd="0" presId="urn:microsoft.com/office/officeart/2005/8/layout/orgChart1"/>
    <dgm:cxn modelId="{FD6218C4-C1E7-4B2F-814B-5E14111219D7}" type="presParOf" srcId="{94F857F5-C845-467D-ACDB-3CFD75F3D95C}" destId="{D5D199A4-8EF2-4F8B-A131-70DEC17A87EF}" srcOrd="1" destOrd="0" presId="urn:microsoft.com/office/officeart/2005/8/layout/orgChart1"/>
    <dgm:cxn modelId="{21F2703B-B2B0-49D1-9B3D-A23AF4E84936}" type="presParOf" srcId="{C885FB82-2C8E-44D2-8CA7-E4CE5ECC7BCD}" destId="{9CE39B6A-D0CB-419C-88AF-E0CE8F1D5CA9}" srcOrd="1" destOrd="0" presId="urn:microsoft.com/office/officeart/2005/8/layout/orgChart1"/>
    <dgm:cxn modelId="{AD7F078E-DDEF-4A60-A0D2-C85F0A8615AE}" type="presParOf" srcId="{9CE39B6A-D0CB-419C-88AF-E0CE8F1D5CA9}" destId="{596F8900-D631-4FC0-80D7-0160D938FADF}" srcOrd="0" destOrd="0" presId="urn:microsoft.com/office/officeart/2005/8/layout/orgChart1"/>
    <dgm:cxn modelId="{C627C675-FCE9-4BA2-9B4A-41451DDA6618}" type="presParOf" srcId="{9CE39B6A-D0CB-419C-88AF-E0CE8F1D5CA9}" destId="{F56CB873-8018-4992-AE53-42C632E1585C}" srcOrd="1" destOrd="0" presId="urn:microsoft.com/office/officeart/2005/8/layout/orgChart1"/>
    <dgm:cxn modelId="{C6DD4872-5D12-4D56-9EC2-F3F365F22C2E}" type="presParOf" srcId="{F56CB873-8018-4992-AE53-42C632E1585C}" destId="{A1789AB4-BA49-4201-B0F7-663F4264ED74}" srcOrd="0" destOrd="0" presId="urn:microsoft.com/office/officeart/2005/8/layout/orgChart1"/>
    <dgm:cxn modelId="{C013A51B-1D45-4C9F-AA3B-FA68D237C771}" type="presParOf" srcId="{A1789AB4-BA49-4201-B0F7-663F4264ED74}" destId="{05A0C751-88E4-43D2-A235-979EDEE922FE}" srcOrd="0" destOrd="0" presId="urn:microsoft.com/office/officeart/2005/8/layout/orgChart1"/>
    <dgm:cxn modelId="{67B5B6CE-D8B8-4D8A-B40C-ADEFA437F881}" type="presParOf" srcId="{A1789AB4-BA49-4201-B0F7-663F4264ED74}" destId="{D62A8E86-08E4-49D5-970E-EC99A4FECC94}" srcOrd="1" destOrd="0" presId="urn:microsoft.com/office/officeart/2005/8/layout/orgChart1"/>
    <dgm:cxn modelId="{1943B23A-EEC7-46CF-8647-931EF642DBE1}" type="presParOf" srcId="{F56CB873-8018-4992-AE53-42C632E1585C}" destId="{293505CC-10E0-4C94-B88C-F86FE5F64CA5}" srcOrd="1" destOrd="0" presId="urn:microsoft.com/office/officeart/2005/8/layout/orgChart1"/>
    <dgm:cxn modelId="{30CA74F8-D949-46AC-AB6D-850FF07D74FE}" type="presParOf" srcId="{293505CC-10E0-4C94-B88C-F86FE5F64CA5}" destId="{624E7F6E-65B0-452A-81A8-E6009D0CF178}" srcOrd="0" destOrd="0" presId="urn:microsoft.com/office/officeart/2005/8/layout/orgChart1"/>
    <dgm:cxn modelId="{6B72E246-DD4F-457D-84D6-9A2E73C18556}" type="presParOf" srcId="{293505CC-10E0-4C94-B88C-F86FE5F64CA5}" destId="{C1DFE60C-959E-4B6D-A412-515BBE935438}" srcOrd="1" destOrd="0" presId="urn:microsoft.com/office/officeart/2005/8/layout/orgChart1"/>
    <dgm:cxn modelId="{FCCBB6C8-9724-4EBD-8CC6-79BF16259050}" type="presParOf" srcId="{C1DFE60C-959E-4B6D-A412-515BBE935438}" destId="{33C892D0-EE7C-47D0-A4E7-7ECF39BF0B47}" srcOrd="0" destOrd="0" presId="urn:microsoft.com/office/officeart/2005/8/layout/orgChart1"/>
    <dgm:cxn modelId="{CB6FC6A3-3BB6-4B5A-991C-A7B45D8B84D2}" type="presParOf" srcId="{33C892D0-EE7C-47D0-A4E7-7ECF39BF0B47}" destId="{0B4999A7-DEA6-4ECE-92B8-0BAEF512FDC2}" srcOrd="0" destOrd="0" presId="urn:microsoft.com/office/officeart/2005/8/layout/orgChart1"/>
    <dgm:cxn modelId="{8C93C154-9B24-49EF-A86A-671DAE473986}" type="presParOf" srcId="{33C892D0-EE7C-47D0-A4E7-7ECF39BF0B47}" destId="{E63EFF02-0375-4D33-A507-6B37B2CB3C85}" srcOrd="1" destOrd="0" presId="urn:microsoft.com/office/officeart/2005/8/layout/orgChart1"/>
    <dgm:cxn modelId="{E241ACB3-7423-4F13-8DEA-6B5EF607AAA8}" type="presParOf" srcId="{C1DFE60C-959E-4B6D-A412-515BBE935438}" destId="{6234E6BA-A67F-4AEF-9C01-C030800C4BD4}" srcOrd="1" destOrd="0" presId="urn:microsoft.com/office/officeart/2005/8/layout/orgChart1"/>
    <dgm:cxn modelId="{EDB841C0-A539-4652-869B-5407D4E34626}" type="presParOf" srcId="{C1DFE60C-959E-4B6D-A412-515BBE935438}" destId="{7EC20E56-6229-484B-B6F7-25A4C2116EE3}" srcOrd="2" destOrd="0" presId="urn:microsoft.com/office/officeart/2005/8/layout/orgChart1"/>
    <dgm:cxn modelId="{173464FA-1D36-4E32-880E-094A3D6B9DDC}" type="presParOf" srcId="{293505CC-10E0-4C94-B88C-F86FE5F64CA5}" destId="{0DC84384-7CBF-4540-84AB-E5531BE8E618}" srcOrd="2" destOrd="0" presId="urn:microsoft.com/office/officeart/2005/8/layout/orgChart1"/>
    <dgm:cxn modelId="{866BA3DC-14FE-4984-B69B-F4718630890E}" type="presParOf" srcId="{293505CC-10E0-4C94-B88C-F86FE5F64CA5}" destId="{40399B8A-8321-4493-96CB-1765F735A509}" srcOrd="3" destOrd="0" presId="urn:microsoft.com/office/officeart/2005/8/layout/orgChart1"/>
    <dgm:cxn modelId="{C815EC15-F12C-4B67-ABE0-5E19BA6C9279}" type="presParOf" srcId="{40399B8A-8321-4493-96CB-1765F735A509}" destId="{62D2488D-4199-49EA-BBAF-443D8E2BBA56}" srcOrd="0" destOrd="0" presId="urn:microsoft.com/office/officeart/2005/8/layout/orgChart1"/>
    <dgm:cxn modelId="{C304EDCD-1D48-488C-B88F-F11B2C346A65}" type="presParOf" srcId="{62D2488D-4199-49EA-BBAF-443D8E2BBA56}" destId="{C333E332-5BEA-4797-AD05-84BCFB43D2C1}" srcOrd="0" destOrd="0" presId="urn:microsoft.com/office/officeart/2005/8/layout/orgChart1"/>
    <dgm:cxn modelId="{3D258D77-0022-43D5-A6B6-FF6E8115B65C}" type="presParOf" srcId="{62D2488D-4199-49EA-BBAF-443D8E2BBA56}" destId="{1B110630-384A-4975-9AED-9E8370A74083}" srcOrd="1" destOrd="0" presId="urn:microsoft.com/office/officeart/2005/8/layout/orgChart1"/>
    <dgm:cxn modelId="{170058BF-4363-498A-800F-0B228B1EF09C}" type="presParOf" srcId="{40399B8A-8321-4493-96CB-1765F735A509}" destId="{8FCFE359-59D6-4FA5-8497-B8EAFA189305}" srcOrd="1" destOrd="0" presId="urn:microsoft.com/office/officeart/2005/8/layout/orgChart1"/>
    <dgm:cxn modelId="{AAE040BB-8920-47A4-8C51-B4ED89A8E484}" type="presParOf" srcId="{40399B8A-8321-4493-96CB-1765F735A509}" destId="{A5E989C0-BEDF-4386-BB4E-E4EBA7FCF6D6}" srcOrd="2" destOrd="0" presId="urn:microsoft.com/office/officeart/2005/8/layout/orgChart1"/>
    <dgm:cxn modelId="{0E07C839-205B-47D9-82C1-E4E8834E69EC}" type="presParOf" srcId="{293505CC-10E0-4C94-B88C-F86FE5F64CA5}" destId="{76A8C144-1A5A-4169-AF35-EB71C05FCE6A}" srcOrd="4" destOrd="0" presId="urn:microsoft.com/office/officeart/2005/8/layout/orgChart1"/>
    <dgm:cxn modelId="{245A23DB-69C9-4D19-9B18-3AA60C65CC19}" type="presParOf" srcId="{293505CC-10E0-4C94-B88C-F86FE5F64CA5}" destId="{E58F8F8D-0F12-4D05-B3BC-93C9F1C000FA}" srcOrd="5" destOrd="0" presId="urn:microsoft.com/office/officeart/2005/8/layout/orgChart1"/>
    <dgm:cxn modelId="{B1AAED1D-6B0D-4B00-B33F-C2E444C9DC86}" type="presParOf" srcId="{E58F8F8D-0F12-4D05-B3BC-93C9F1C000FA}" destId="{6A06687B-0032-4F48-9FC0-6FD354F4B37F}" srcOrd="0" destOrd="0" presId="urn:microsoft.com/office/officeart/2005/8/layout/orgChart1"/>
    <dgm:cxn modelId="{76C068C2-8D73-4272-9067-163642107665}" type="presParOf" srcId="{6A06687B-0032-4F48-9FC0-6FD354F4B37F}" destId="{240B8429-3AE8-4F29-8745-72C7372576AD}" srcOrd="0" destOrd="0" presId="urn:microsoft.com/office/officeart/2005/8/layout/orgChart1"/>
    <dgm:cxn modelId="{731AB4BD-6B4F-4B67-9E36-3D14D5932B7C}" type="presParOf" srcId="{6A06687B-0032-4F48-9FC0-6FD354F4B37F}" destId="{65590801-3C3B-48CD-8DEA-8A7750F08CBB}" srcOrd="1" destOrd="0" presId="urn:microsoft.com/office/officeart/2005/8/layout/orgChart1"/>
    <dgm:cxn modelId="{634816B4-9992-4358-8EF4-F3DF909E0D89}" type="presParOf" srcId="{E58F8F8D-0F12-4D05-B3BC-93C9F1C000FA}" destId="{4CA6921E-419E-416F-9413-53135DF16C2F}" srcOrd="1" destOrd="0" presId="urn:microsoft.com/office/officeart/2005/8/layout/orgChart1"/>
    <dgm:cxn modelId="{E0395D7E-F90D-4A2D-9BA6-6C4A064DAFCE}" type="presParOf" srcId="{E58F8F8D-0F12-4D05-B3BC-93C9F1C000FA}" destId="{FA189183-E394-4681-A3EB-654F45F9FE74}" srcOrd="2" destOrd="0" presId="urn:microsoft.com/office/officeart/2005/8/layout/orgChart1"/>
    <dgm:cxn modelId="{11972CEB-5773-4593-BBD2-46567C39D2DF}" type="presParOf" srcId="{F56CB873-8018-4992-AE53-42C632E1585C}" destId="{E6163E1C-599B-4C70-8BEA-AD1CAD3C4490}" srcOrd="2" destOrd="0" presId="urn:microsoft.com/office/officeart/2005/8/layout/orgChart1"/>
    <dgm:cxn modelId="{58009197-0F75-4A36-B0C8-0D1BBBDE1948}" type="presParOf" srcId="{9CE39B6A-D0CB-419C-88AF-E0CE8F1D5CA9}" destId="{08889302-5111-4FEB-A845-8D196F684445}" srcOrd="2" destOrd="0" presId="urn:microsoft.com/office/officeart/2005/8/layout/orgChart1"/>
    <dgm:cxn modelId="{46774675-37B2-4654-8127-10D9DFA16861}" type="presParOf" srcId="{9CE39B6A-D0CB-419C-88AF-E0CE8F1D5CA9}" destId="{8C7FF6FD-404F-4DDF-B0B0-872396D5CFBD}" srcOrd="3" destOrd="0" presId="urn:microsoft.com/office/officeart/2005/8/layout/orgChart1"/>
    <dgm:cxn modelId="{8B80D64B-6F3C-4A7A-AAED-7A98EFADC942}" type="presParOf" srcId="{8C7FF6FD-404F-4DDF-B0B0-872396D5CFBD}" destId="{946A56C7-8B42-44C2-8856-7FD63C5E2C29}" srcOrd="0" destOrd="0" presId="urn:microsoft.com/office/officeart/2005/8/layout/orgChart1"/>
    <dgm:cxn modelId="{755B370D-5AA1-4A43-83E9-D7FE6C2D0F37}" type="presParOf" srcId="{946A56C7-8B42-44C2-8856-7FD63C5E2C29}" destId="{FC202EC7-8506-45B9-AE42-2613888B650E}" srcOrd="0" destOrd="0" presId="urn:microsoft.com/office/officeart/2005/8/layout/orgChart1"/>
    <dgm:cxn modelId="{3F6BEEF4-57AF-445C-8AEB-492B10731123}" type="presParOf" srcId="{946A56C7-8B42-44C2-8856-7FD63C5E2C29}" destId="{876BBB06-DF5E-434D-BC53-651719959A44}" srcOrd="1" destOrd="0" presId="urn:microsoft.com/office/officeart/2005/8/layout/orgChart1"/>
    <dgm:cxn modelId="{52F62EA2-0D03-4DE9-A0CA-B08D03621E5F}" type="presParOf" srcId="{8C7FF6FD-404F-4DDF-B0B0-872396D5CFBD}" destId="{60887D91-77B0-4EBF-A748-32993A8F43F3}" srcOrd="1" destOrd="0" presId="urn:microsoft.com/office/officeart/2005/8/layout/orgChart1"/>
    <dgm:cxn modelId="{A1AC07BA-098D-46D2-BE0C-957F56904646}" type="presParOf" srcId="{8C7FF6FD-404F-4DDF-B0B0-872396D5CFBD}" destId="{3A75FE28-A570-4E79-A1E2-2B36C17829A9}" srcOrd="2" destOrd="0" presId="urn:microsoft.com/office/officeart/2005/8/layout/orgChart1"/>
    <dgm:cxn modelId="{EA8D406C-7DE3-4936-8100-871BD1F28953}" type="presParOf" srcId="{9CE39B6A-D0CB-419C-88AF-E0CE8F1D5CA9}" destId="{6F02D7FA-FC1A-426C-B7CE-74F19EE59C35}" srcOrd="4" destOrd="0" presId="urn:microsoft.com/office/officeart/2005/8/layout/orgChart1"/>
    <dgm:cxn modelId="{420E9911-962D-4101-B165-80BA7C803769}" type="presParOf" srcId="{9CE39B6A-D0CB-419C-88AF-E0CE8F1D5CA9}" destId="{9BD005C6-A792-4DEB-B0D9-C40F897AAD60}" srcOrd="5" destOrd="0" presId="urn:microsoft.com/office/officeart/2005/8/layout/orgChart1"/>
    <dgm:cxn modelId="{70CC216A-D3A7-4C33-BB59-93D3EE6007CB}" type="presParOf" srcId="{9BD005C6-A792-4DEB-B0D9-C40F897AAD60}" destId="{40EADC16-C261-4245-A571-066CA8B6E1F3}" srcOrd="0" destOrd="0" presId="urn:microsoft.com/office/officeart/2005/8/layout/orgChart1"/>
    <dgm:cxn modelId="{60FACB3F-9CEB-409A-8482-2431BD6B8D4A}" type="presParOf" srcId="{40EADC16-C261-4245-A571-066CA8B6E1F3}" destId="{8590C6CA-526F-4553-98FB-246659782147}" srcOrd="0" destOrd="0" presId="urn:microsoft.com/office/officeart/2005/8/layout/orgChart1"/>
    <dgm:cxn modelId="{C4E14DAD-BD4F-49F5-9848-FE94FF91A507}" type="presParOf" srcId="{40EADC16-C261-4245-A571-066CA8B6E1F3}" destId="{F261AE27-650E-4C53-80D7-0C3FFB6F21E7}" srcOrd="1" destOrd="0" presId="urn:microsoft.com/office/officeart/2005/8/layout/orgChart1"/>
    <dgm:cxn modelId="{A1864A6C-7CD5-48C3-9A14-504F2AC5632D}" type="presParOf" srcId="{9BD005C6-A792-4DEB-B0D9-C40F897AAD60}" destId="{C4680D16-9641-4DFB-8FFF-2F7898E704B5}" srcOrd="1" destOrd="0" presId="urn:microsoft.com/office/officeart/2005/8/layout/orgChart1"/>
    <dgm:cxn modelId="{5FA9B0AA-9375-4F30-A62E-3A242E2A02AE}" type="presParOf" srcId="{9BD005C6-A792-4DEB-B0D9-C40F897AAD60}" destId="{A0503791-B355-4CDE-8866-6C9A172BA366}" srcOrd="2" destOrd="0" presId="urn:microsoft.com/office/officeart/2005/8/layout/orgChart1"/>
    <dgm:cxn modelId="{D9FBF6A0-ABE3-423E-818F-E69E4A8E0D0E}" type="presParOf" srcId="{9CE39B6A-D0CB-419C-88AF-E0CE8F1D5CA9}" destId="{C7BA05DF-54A4-488B-B1A9-269D25258E06}" srcOrd="6" destOrd="0" presId="urn:microsoft.com/office/officeart/2005/8/layout/orgChart1"/>
    <dgm:cxn modelId="{81485B5C-7FBE-4248-86BC-BD5D7CDFA505}" type="presParOf" srcId="{9CE39B6A-D0CB-419C-88AF-E0CE8F1D5CA9}" destId="{8FF6FB35-AB9C-4BB7-A023-6B823F7E8E9F}" srcOrd="7" destOrd="0" presId="urn:microsoft.com/office/officeart/2005/8/layout/orgChart1"/>
    <dgm:cxn modelId="{B93E2CBD-3782-4D34-A882-32C4308B08EB}" type="presParOf" srcId="{8FF6FB35-AB9C-4BB7-A023-6B823F7E8E9F}" destId="{7F09B505-DBAB-45A7-B145-B9B0978317D1}" srcOrd="0" destOrd="0" presId="urn:microsoft.com/office/officeart/2005/8/layout/orgChart1"/>
    <dgm:cxn modelId="{71B00D21-B45F-49F2-A41C-CF6615071C51}" type="presParOf" srcId="{7F09B505-DBAB-45A7-B145-B9B0978317D1}" destId="{F1FBA1BE-3697-4129-BBE7-70E393AA0499}" srcOrd="0" destOrd="0" presId="urn:microsoft.com/office/officeart/2005/8/layout/orgChart1"/>
    <dgm:cxn modelId="{CC9CCF27-5A3D-4951-81A2-5672CA9CB546}" type="presParOf" srcId="{7F09B505-DBAB-45A7-B145-B9B0978317D1}" destId="{F613294E-8647-49E4-ABC1-26C8708EC7B2}" srcOrd="1" destOrd="0" presId="urn:microsoft.com/office/officeart/2005/8/layout/orgChart1"/>
    <dgm:cxn modelId="{731251E1-AE98-4A22-B2EE-0695F5AD35FD}" type="presParOf" srcId="{8FF6FB35-AB9C-4BB7-A023-6B823F7E8E9F}" destId="{3F9BFB53-215D-4CF9-8E7F-45A6BAB414F0}" srcOrd="1" destOrd="0" presId="urn:microsoft.com/office/officeart/2005/8/layout/orgChart1"/>
    <dgm:cxn modelId="{9AE9BE42-BAF4-4095-A501-F8305CE770BA}" type="presParOf" srcId="{8FF6FB35-AB9C-4BB7-A023-6B823F7E8E9F}" destId="{9E39D7D2-5049-4D43-91A5-00169EFEB980}" srcOrd="2" destOrd="0" presId="urn:microsoft.com/office/officeart/2005/8/layout/orgChart1"/>
    <dgm:cxn modelId="{BDF3100D-5172-488E-BB72-592505D92095}" type="presParOf" srcId="{C885FB82-2C8E-44D2-8CA7-E4CE5ECC7BCD}" destId="{4414DAEE-C6D4-4B13-8EFA-610C48A57154}" srcOrd="2" destOrd="0" presId="urn:microsoft.com/office/officeart/2005/8/layout/orgChart1"/>
    <dgm:cxn modelId="{7DE7B4D3-D3EA-4DC6-9622-76D85882DFF0}" type="presParOf" srcId="{4414DAEE-C6D4-4B13-8EFA-610C48A57154}" destId="{34EFE4D8-572B-4CAC-929E-1B2F7FE8D94E}" srcOrd="0" destOrd="0" presId="urn:microsoft.com/office/officeart/2005/8/layout/orgChart1"/>
    <dgm:cxn modelId="{7676FB26-E3CB-4D3F-93CF-89BB1C8FCE6F}" type="presParOf" srcId="{4414DAEE-C6D4-4B13-8EFA-610C48A57154}" destId="{F341399C-7EAC-438C-98CC-BA942FA33183}" srcOrd="1" destOrd="0" presId="urn:microsoft.com/office/officeart/2005/8/layout/orgChart1"/>
    <dgm:cxn modelId="{785BF5D0-A9A9-4E14-92BC-4D3F8FA24A11}" type="presParOf" srcId="{F341399C-7EAC-438C-98CC-BA942FA33183}" destId="{B877A8E5-CDA6-49E5-B099-4E8C28F7CFC1}" srcOrd="0" destOrd="0" presId="urn:microsoft.com/office/officeart/2005/8/layout/orgChart1"/>
    <dgm:cxn modelId="{C7F5C321-9F40-4169-BFEA-1CF053BFD95A}" type="presParOf" srcId="{B877A8E5-CDA6-49E5-B099-4E8C28F7CFC1}" destId="{33B2D12D-BAE8-485D-AF52-1681F907F95C}" srcOrd="0" destOrd="0" presId="urn:microsoft.com/office/officeart/2005/8/layout/orgChart1"/>
    <dgm:cxn modelId="{702712BC-4DB8-4DA0-8225-8A9C95A99739}" type="presParOf" srcId="{B877A8E5-CDA6-49E5-B099-4E8C28F7CFC1}" destId="{F81C7A8F-5053-4618-BE19-44480D0AA7EB}" srcOrd="1" destOrd="0" presId="urn:microsoft.com/office/officeart/2005/8/layout/orgChart1"/>
    <dgm:cxn modelId="{CD12D3BE-CE3F-4887-9FD1-FF84AFF4B474}" type="presParOf" srcId="{F341399C-7EAC-438C-98CC-BA942FA33183}" destId="{FEA8450F-0842-433F-92C8-03D3358762F1}" srcOrd="1" destOrd="0" presId="urn:microsoft.com/office/officeart/2005/8/layout/orgChart1"/>
    <dgm:cxn modelId="{F64EA5AC-6D7A-4391-B983-8A948E84A20D}" type="presParOf" srcId="{F341399C-7EAC-438C-98CC-BA942FA33183}" destId="{193E452C-477A-4F36-9087-DC43AA5F3DA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EF893F-90C0-42D8-90A9-A89D86A0EFDC}" type="doc">
      <dgm:prSet loTypeId="urn:microsoft.com/office/officeart/2005/8/layout/orgChart1" loCatId="hierarchy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3BC5E3CF-0D76-42F1-8208-B8AFAA781E2E}">
      <dgm:prSet phldrT="[Texto]"/>
      <dgm:spPr/>
      <dgm:t>
        <a:bodyPr/>
        <a:lstStyle/>
        <a:p>
          <a:r>
            <a:rPr lang="es-CO" b="1" dirty="0"/>
            <a:t>Alcalde</a:t>
          </a:r>
        </a:p>
      </dgm:t>
    </dgm:pt>
    <dgm:pt modelId="{C437603F-0F02-491E-B357-CD8CFE192BB3}" type="parTrans" cxnId="{928FF264-C08D-41BB-AB4E-BC5AD9AE9993}">
      <dgm:prSet/>
      <dgm:spPr/>
      <dgm:t>
        <a:bodyPr/>
        <a:lstStyle/>
        <a:p>
          <a:endParaRPr lang="es-CO"/>
        </a:p>
      </dgm:t>
    </dgm:pt>
    <dgm:pt modelId="{89FC9694-B467-4946-B2BC-F75C954E6BB8}" type="sibTrans" cxnId="{928FF264-C08D-41BB-AB4E-BC5AD9AE9993}">
      <dgm:prSet/>
      <dgm:spPr/>
      <dgm:t>
        <a:bodyPr/>
        <a:lstStyle/>
        <a:p>
          <a:endParaRPr lang="es-CO"/>
        </a:p>
      </dgm:t>
    </dgm:pt>
    <dgm:pt modelId="{EFB99AB7-286E-4943-8459-1DAD2D01D24C}" type="asst">
      <dgm:prSet phldrT="[Texto]"/>
      <dgm:spPr/>
      <dgm:t>
        <a:bodyPr/>
        <a:lstStyle/>
        <a:p>
          <a:r>
            <a:rPr lang="es-CO" b="1" dirty="0"/>
            <a:t>Jefe de Control Interno</a:t>
          </a:r>
        </a:p>
      </dgm:t>
    </dgm:pt>
    <dgm:pt modelId="{4CCE01E5-05ED-4E74-958C-9DF52AE7EAD6}" type="parTrans" cxnId="{0D8A2BC9-9E0F-4E05-866F-E37E986F65C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BE8C9800-6A5A-4DFD-B8D4-B95032EAC4E0}" type="sibTrans" cxnId="{0D8A2BC9-9E0F-4E05-866F-E37E986F65C9}">
      <dgm:prSet/>
      <dgm:spPr/>
      <dgm:t>
        <a:bodyPr/>
        <a:lstStyle/>
        <a:p>
          <a:endParaRPr lang="es-CO"/>
        </a:p>
      </dgm:t>
    </dgm:pt>
    <dgm:pt modelId="{F232DD3E-F6BC-47B6-9AFE-0D7D5ACC5E11}">
      <dgm:prSet phldrT="[Texto]"/>
      <dgm:spPr/>
      <dgm:t>
        <a:bodyPr/>
        <a:lstStyle/>
        <a:p>
          <a:r>
            <a:rPr lang="es-CO" b="1"/>
            <a:t>Secretario de Gobierno</a:t>
          </a:r>
        </a:p>
      </dgm:t>
    </dgm:pt>
    <dgm:pt modelId="{E5152CAF-BAE5-489F-96BC-777F3223B1F2}" type="parTrans" cxnId="{34FDE073-2AC7-4FC9-A76B-FF70F2BA74E0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F5786932-2152-4E27-AE93-87563C806AA8}" type="sibTrans" cxnId="{34FDE073-2AC7-4FC9-A76B-FF70F2BA74E0}">
      <dgm:prSet/>
      <dgm:spPr/>
      <dgm:t>
        <a:bodyPr/>
        <a:lstStyle/>
        <a:p>
          <a:endParaRPr lang="es-CO"/>
        </a:p>
      </dgm:t>
    </dgm:pt>
    <dgm:pt modelId="{88CA22A2-5D45-420A-BAA3-3C5C4B487C6D}">
      <dgm:prSet phldrT="[Texto]"/>
      <dgm:spPr/>
      <dgm:t>
        <a:bodyPr/>
        <a:lstStyle/>
        <a:p>
          <a:pPr algn="ctr"/>
          <a:r>
            <a:rPr lang="es-CO" b="1" dirty="0"/>
            <a:t>Secretaria de Desarrollo Social</a:t>
          </a:r>
        </a:p>
      </dgm:t>
    </dgm:pt>
    <dgm:pt modelId="{60243B62-E432-41BB-8F1B-6DB39F1DAF3D}" type="parTrans" cxnId="{1F43A37E-CE3F-43B9-AAAC-0945B3EF64DD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18BF65E6-00C6-4144-82D0-F4554452FA8B}" type="sibTrans" cxnId="{1F43A37E-CE3F-43B9-AAAC-0945B3EF64DD}">
      <dgm:prSet/>
      <dgm:spPr/>
      <dgm:t>
        <a:bodyPr/>
        <a:lstStyle/>
        <a:p>
          <a:endParaRPr lang="es-CO"/>
        </a:p>
      </dgm:t>
    </dgm:pt>
    <dgm:pt modelId="{C15489BD-FC0B-4F80-9722-5361D0739475}">
      <dgm:prSet phldrT="[Texto]"/>
      <dgm:spPr/>
      <dgm:t>
        <a:bodyPr/>
        <a:lstStyle/>
        <a:p>
          <a:r>
            <a:rPr lang="es-CO" b="1"/>
            <a:t>Secretario de Planeación</a:t>
          </a:r>
        </a:p>
      </dgm:t>
    </dgm:pt>
    <dgm:pt modelId="{97EB8AA4-BD60-4007-A2C7-E59A07BDC77C}" type="parTrans" cxnId="{D959897A-F4A2-45EF-82F8-72960FDC5501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4C77FE07-EB1D-4A56-A621-09CDD2EB713F}" type="sibTrans" cxnId="{D959897A-F4A2-45EF-82F8-72960FDC5501}">
      <dgm:prSet/>
      <dgm:spPr/>
      <dgm:t>
        <a:bodyPr/>
        <a:lstStyle/>
        <a:p>
          <a:endParaRPr lang="es-CO"/>
        </a:p>
      </dgm:t>
    </dgm:pt>
    <dgm:pt modelId="{E0E0A711-9A12-4DF2-B55D-D43F73E5FEB8}">
      <dgm:prSet phldrT="[Texto]"/>
      <dgm:spPr/>
      <dgm:t>
        <a:bodyPr/>
        <a:lstStyle/>
        <a:p>
          <a:r>
            <a:rPr lang="es-CO" b="1" dirty="0"/>
            <a:t>Inspectora de Policía</a:t>
          </a:r>
        </a:p>
      </dgm:t>
    </dgm:pt>
    <dgm:pt modelId="{A96C78FC-3F06-470A-92E0-D36FA729361A}" type="parTrans" cxnId="{66AD198E-5D80-4DC9-A9B7-AB40F04EE98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0DFE9CEA-49EB-4A30-951E-DD0F63CDEEAE}" type="sibTrans" cxnId="{66AD198E-5D80-4DC9-A9B7-AB40F04EE989}">
      <dgm:prSet/>
      <dgm:spPr/>
      <dgm:t>
        <a:bodyPr/>
        <a:lstStyle/>
        <a:p>
          <a:endParaRPr lang="es-CO"/>
        </a:p>
      </dgm:t>
    </dgm:pt>
    <dgm:pt modelId="{44C8C1A7-7C9E-495C-BCA1-E1642F076D68}">
      <dgm:prSet phldrT="[Texto]"/>
      <dgm:spPr/>
      <dgm:t>
        <a:bodyPr/>
        <a:lstStyle/>
        <a:p>
          <a:r>
            <a:rPr lang="es-CO" b="1" dirty="0"/>
            <a:t>Comisaria de Familia</a:t>
          </a:r>
        </a:p>
      </dgm:t>
    </dgm:pt>
    <dgm:pt modelId="{395AD893-05D9-4891-82DB-978867CBBCD4}" type="parTrans" cxnId="{10837037-0FD6-4D04-91D0-5DCE6D1F5E9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7DD6D804-73DF-4089-AC22-6F1FE5E54448}" type="sibTrans" cxnId="{10837037-0FD6-4D04-91D0-5DCE6D1F5E99}">
      <dgm:prSet/>
      <dgm:spPr/>
      <dgm:t>
        <a:bodyPr/>
        <a:lstStyle/>
        <a:p>
          <a:endParaRPr lang="es-CO"/>
        </a:p>
      </dgm:t>
    </dgm:pt>
    <dgm:pt modelId="{AACB1952-21D9-4AED-B0AF-84E0F2726FDC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C4A961D1-AAED-4974-962C-DCF37CEFBEE3}" type="parTrans" cxnId="{43642C3B-38FD-4328-9E5C-6DB79E61E6BB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5ACBAAC2-6A71-42E0-A217-0EDD9B5DC850}" type="sibTrans" cxnId="{43642C3B-38FD-4328-9E5C-6DB79E61E6BB}">
      <dgm:prSet/>
      <dgm:spPr/>
      <dgm:t>
        <a:bodyPr/>
        <a:lstStyle/>
        <a:p>
          <a:endParaRPr lang="es-CO"/>
        </a:p>
      </dgm:t>
    </dgm:pt>
    <dgm:pt modelId="{2295C923-1121-4901-96CC-CD5BE2BA10C3}">
      <dgm:prSet phldrT="[Texto]"/>
      <dgm:spPr/>
      <dgm:t>
        <a:bodyPr/>
        <a:lstStyle/>
        <a:p>
          <a:r>
            <a:rPr lang="es-CO" b="1" dirty="0"/>
            <a:t>Secretaria de Hacienda</a:t>
          </a:r>
        </a:p>
      </dgm:t>
    </dgm:pt>
    <dgm:pt modelId="{82CCDB41-7192-433F-9971-2160EEFE88FE}" type="parTrans" cxnId="{C1967CAA-EB8A-4789-BEFD-DFEBB97D31C7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2B18963B-52F9-4266-AEB7-548E5F9292C4}" type="sibTrans" cxnId="{C1967CAA-EB8A-4789-BEFD-DFEBB97D31C7}">
      <dgm:prSet/>
      <dgm:spPr/>
      <dgm:t>
        <a:bodyPr/>
        <a:lstStyle/>
        <a:p>
          <a:endParaRPr lang="es-CO"/>
        </a:p>
      </dgm:t>
    </dgm:pt>
    <dgm:pt modelId="{65DC317C-6671-4F75-96E6-15A2CDE0A140}">
      <dgm:prSet phldrT="[Texto]"/>
      <dgm:spPr/>
      <dgm:t>
        <a:bodyPr/>
        <a:lstStyle/>
        <a:p>
          <a:r>
            <a:rPr lang="es-CO" b="1" dirty="0"/>
            <a:t>Profesional Universitario</a:t>
          </a:r>
        </a:p>
      </dgm:t>
    </dgm:pt>
    <dgm:pt modelId="{593168C6-FE90-4535-A574-D9AF1C957A23}" type="parTrans" cxnId="{470F92A1-BE25-4D9E-B7D1-1990E3E99374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F73A487C-0D7D-4859-A144-BD2B8E2FC49E}" type="sibTrans" cxnId="{470F92A1-BE25-4D9E-B7D1-1990E3E99374}">
      <dgm:prSet/>
      <dgm:spPr/>
      <dgm:t>
        <a:bodyPr/>
        <a:lstStyle/>
        <a:p>
          <a:endParaRPr lang="es-CO"/>
        </a:p>
      </dgm:t>
    </dgm:pt>
    <dgm:pt modelId="{DF1BFCEE-2F2F-4675-AE26-D43878D929DB}">
      <dgm:prSet phldrT="[Texto]"/>
      <dgm:spPr/>
      <dgm:t>
        <a:bodyPr/>
        <a:lstStyle/>
        <a:p>
          <a:r>
            <a:rPr lang="es-CO" b="1" dirty="0"/>
            <a:t>Técnico Administrativo</a:t>
          </a:r>
        </a:p>
      </dgm:t>
    </dgm:pt>
    <dgm:pt modelId="{BDCBF2C5-758B-4E0B-B101-025F32F13808}" type="parTrans" cxnId="{15D478A6-BCC0-415D-96C6-7C7C5B294245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58EDC4A2-9E6D-4421-8F0D-CC0AC2BDE3B1}" type="sibTrans" cxnId="{15D478A6-BCC0-415D-96C6-7C7C5B294245}">
      <dgm:prSet/>
      <dgm:spPr/>
      <dgm:t>
        <a:bodyPr/>
        <a:lstStyle/>
        <a:p>
          <a:endParaRPr lang="es-CO"/>
        </a:p>
      </dgm:t>
    </dgm:pt>
    <dgm:pt modelId="{E575ABE7-7717-41B7-892D-D9EFAFDA79CB}">
      <dgm:prSet phldrT="[Texto]"/>
      <dgm:spPr/>
      <dgm:t>
        <a:bodyPr/>
        <a:lstStyle/>
        <a:p>
          <a:r>
            <a:rPr lang="es-CO" b="1" dirty="0"/>
            <a:t>Técnico Administrativo</a:t>
          </a:r>
        </a:p>
      </dgm:t>
    </dgm:pt>
    <dgm:pt modelId="{166DAE7E-688F-4D1E-AA3A-08A569ADC422}" type="parTrans" cxnId="{33A51110-AF7A-4362-A787-83B06D9B1846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A4AF6CE8-C5E6-4540-859F-293425840A2A}" type="sibTrans" cxnId="{33A51110-AF7A-4362-A787-83B06D9B1846}">
      <dgm:prSet/>
      <dgm:spPr/>
      <dgm:t>
        <a:bodyPr/>
        <a:lstStyle/>
        <a:p>
          <a:endParaRPr lang="es-CO"/>
        </a:p>
      </dgm:t>
    </dgm:pt>
    <dgm:pt modelId="{CF901174-0258-4C39-99DA-992C36597EB7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B0D8AA8C-E4F3-4F61-80E1-D8ED98F016A3}" type="parTrans" cxnId="{1962EC1A-188C-4934-9359-FEC7821475E4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97E4A535-3837-4090-A065-243D0091B38F}" type="sibTrans" cxnId="{1962EC1A-188C-4934-9359-FEC7821475E4}">
      <dgm:prSet/>
      <dgm:spPr/>
      <dgm:t>
        <a:bodyPr/>
        <a:lstStyle/>
        <a:p>
          <a:endParaRPr lang="es-CO"/>
        </a:p>
      </dgm:t>
    </dgm:pt>
    <dgm:pt modelId="{B8D02B8C-8C46-4FBA-8F5D-ED748D90110E}">
      <dgm:prSet phldrT="[Texto]"/>
      <dgm:spPr/>
      <dgm:t>
        <a:bodyPr/>
        <a:lstStyle/>
        <a:p>
          <a:r>
            <a:rPr lang="es-CO" b="1"/>
            <a:t>Auxiliar Administrativo</a:t>
          </a:r>
        </a:p>
      </dgm:t>
    </dgm:pt>
    <dgm:pt modelId="{74E2F6B4-1B83-45CB-8DA4-C030BFDE650D}" type="parTrans" cxnId="{238A0AFA-7018-4B92-8237-43A018414EF2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DBD052DA-195A-45CA-ADEF-F2B1B5C86710}" type="sibTrans" cxnId="{238A0AFA-7018-4B92-8237-43A018414EF2}">
      <dgm:prSet/>
      <dgm:spPr/>
      <dgm:t>
        <a:bodyPr/>
        <a:lstStyle/>
        <a:p>
          <a:endParaRPr lang="es-CO"/>
        </a:p>
      </dgm:t>
    </dgm:pt>
    <dgm:pt modelId="{D9CE0EB1-E779-461D-81ED-CAC2AFBF18B6}">
      <dgm:prSet phldrT="[Texto]"/>
      <dgm:spPr/>
      <dgm:t>
        <a:bodyPr/>
        <a:lstStyle/>
        <a:p>
          <a:r>
            <a:rPr lang="es-CO" b="1" dirty="0"/>
            <a:t>Profesional Universitario</a:t>
          </a:r>
        </a:p>
      </dgm:t>
    </dgm:pt>
    <dgm:pt modelId="{A1941CF1-71D5-4083-9CA3-2FF5B93DE595}" type="parTrans" cxnId="{0AEB1461-50C0-4264-8270-50D2462B7AED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1C661525-55A4-46B5-961F-D2A053FF7F66}" type="sibTrans" cxnId="{0AEB1461-50C0-4264-8270-50D2462B7AED}">
      <dgm:prSet/>
      <dgm:spPr/>
      <dgm:t>
        <a:bodyPr/>
        <a:lstStyle/>
        <a:p>
          <a:endParaRPr lang="es-CO"/>
        </a:p>
      </dgm:t>
    </dgm:pt>
    <dgm:pt modelId="{A6E5DFD4-9E8C-4F2A-8655-7E129473016D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3A23036A-6C9B-47B1-A84F-C50B9B9E12D6}" type="parTrans" cxnId="{5B777978-F796-4A16-8F55-248C7E387C4C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071959CA-57AD-4785-998B-48CA48C4E4CC}" type="sibTrans" cxnId="{5B777978-F796-4A16-8F55-248C7E387C4C}">
      <dgm:prSet/>
      <dgm:spPr/>
      <dgm:t>
        <a:bodyPr/>
        <a:lstStyle/>
        <a:p>
          <a:endParaRPr lang="es-CO"/>
        </a:p>
      </dgm:t>
    </dgm:pt>
    <dgm:pt modelId="{2EBCB611-FC19-4A6D-A16E-DC22CF31A908}">
      <dgm:prSet phldrT="[Texto]"/>
      <dgm:spPr/>
      <dgm:t>
        <a:bodyPr/>
        <a:lstStyle/>
        <a:p>
          <a:r>
            <a:rPr lang="es-CO" b="1"/>
            <a:t>Auxiliar Administrativo</a:t>
          </a:r>
        </a:p>
      </dgm:t>
    </dgm:pt>
    <dgm:pt modelId="{9221633A-3518-4E3C-A327-CF5951FD0883}" type="parTrans" cxnId="{128576FA-1EDE-4C47-AB55-A3FF6944705C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424E0BB9-9A9F-4B76-A364-24B709DA7A56}" type="sibTrans" cxnId="{128576FA-1EDE-4C47-AB55-A3FF6944705C}">
      <dgm:prSet/>
      <dgm:spPr/>
      <dgm:t>
        <a:bodyPr/>
        <a:lstStyle/>
        <a:p>
          <a:endParaRPr lang="es-CO"/>
        </a:p>
      </dgm:t>
    </dgm:pt>
    <dgm:pt modelId="{DD7473E7-37E2-4A65-A6A1-E75DDD90873F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751E017A-F882-4922-8334-0C105247A92F}" type="parTrans" cxnId="{D7716BF7-ECAC-4F3E-98AA-4D24AA4400E3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AC4B3420-B199-4043-86B6-9377A6CBE12B}" type="sibTrans" cxnId="{D7716BF7-ECAC-4F3E-98AA-4D24AA4400E3}">
      <dgm:prSet/>
      <dgm:spPr/>
      <dgm:t>
        <a:bodyPr/>
        <a:lstStyle/>
        <a:p>
          <a:endParaRPr lang="es-CO"/>
        </a:p>
      </dgm:t>
    </dgm:pt>
    <dgm:pt modelId="{98B2C177-B243-47FE-836C-023D5718315B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78E0D761-B2DA-4FC0-B0A5-8E9FE88CD482}" type="parTrans" cxnId="{0EC1CD34-18A4-4333-9C83-ACBAC35FFBB3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7790977B-8DF9-4AFD-95B4-D9B21D6A9D56}" type="sibTrans" cxnId="{0EC1CD34-18A4-4333-9C83-ACBAC35FFBB3}">
      <dgm:prSet/>
      <dgm:spPr/>
      <dgm:t>
        <a:bodyPr/>
        <a:lstStyle/>
        <a:p>
          <a:endParaRPr lang="es-CO"/>
        </a:p>
      </dgm:t>
    </dgm:pt>
    <dgm:pt modelId="{0347C939-46FB-442A-96D8-3F3AC8AD6D5B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A7C1A3EE-6333-4FB4-8F32-C681E9E8538E}" type="parTrans" cxnId="{2343176C-B650-4A69-B823-A8E6DE82E225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6A2BA19F-F79A-4EAD-BDB7-92002C066273}" type="sibTrans" cxnId="{2343176C-B650-4A69-B823-A8E6DE82E225}">
      <dgm:prSet/>
      <dgm:spPr/>
      <dgm:t>
        <a:bodyPr/>
        <a:lstStyle/>
        <a:p>
          <a:endParaRPr lang="es-CO"/>
        </a:p>
      </dgm:t>
    </dgm:pt>
    <dgm:pt modelId="{9AD66FBD-447D-4596-8AD8-193BE713E527}" type="pres">
      <dgm:prSet presAssocID="{04EF893F-90C0-42D8-90A9-A89D86A0EFD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E249549-A0FF-4C50-A79F-B408A2B1FA90}" type="pres">
      <dgm:prSet presAssocID="{3BC5E3CF-0D76-42F1-8208-B8AFAA781E2E}" presName="hierRoot1" presStyleCnt="0">
        <dgm:presLayoutVars>
          <dgm:hierBranch val="init"/>
        </dgm:presLayoutVars>
      </dgm:prSet>
      <dgm:spPr/>
    </dgm:pt>
    <dgm:pt modelId="{F73FDF64-BE89-4E81-952F-681DC8D0C86C}" type="pres">
      <dgm:prSet presAssocID="{3BC5E3CF-0D76-42F1-8208-B8AFAA781E2E}" presName="rootComposite1" presStyleCnt="0"/>
      <dgm:spPr/>
    </dgm:pt>
    <dgm:pt modelId="{8A02F1A1-B1F9-4FC4-80AE-AA8D82253984}" type="pres">
      <dgm:prSet presAssocID="{3BC5E3CF-0D76-42F1-8208-B8AFAA781E2E}" presName="rootText1" presStyleLbl="node0" presStyleIdx="0" presStyleCnt="1">
        <dgm:presLayoutVars>
          <dgm:chPref val="3"/>
        </dgm:presLayoutVars>
      </dgm:prSet>
      <dgm:spPr/>
    </dgm:pt>
    <dgm:pt modelId="{A9229949-CA9F-4B91-8391-5000C847D80C}" type="pres">
      <dgm:prSet presAssocID="{3BC5E3CF-0D76-42F1-8208-B8AFAA781E2E}" presName="rootConnector1" presStyleLbl="node1" presStyleIdx="0" presStyleCnt="0"/>
      <dgm:spPr/>
    </dgm:pt>
    <dgm:pt modelId="{AF1B113E-37F4-4593-B20F-FDA56DAF369D}" type="pres">
      <dgm:prSet presAssocID="{3BC5E3CF-0D76-42F1-8208-B8AFAA781E2E}" presName="hierChild2" presStyleCnt="0"/>
      <dgm:spPr/>
    </dgm:pt>
    <dgm:pt modelId="{120D152C-7FB0-445D-9AA9-F35CBF503307}" type="pres">
      <dgm:prSet presAssocID="{E5152CAF-BAE5-489F-96BC-777F3223B1F2}" presName="Name37" presStyleLbl="parChTrans1D2" presStyleIdx="0" presStyleCnt="5"/>
      <dgm:spPr/>
    </dgm:pt>
    <dgm:pt modelId="{7EB8776B-1719-40D6-8C66-5CC6531F242E}" type="pres">
      <dgm:prSet presAssocID="{F232DD3E-F6BC-47B6-9AFE-0D7D5ACC5E11}" presName="hierRoot2" presStyleCnt="0">
        <dgm:presLayoutVars>
          <dgm:hierBranch val="init"/>
        </dgm:presLayoutVars>
      </dgm:prSet>
      <dgm:spPr/>
    </dgm:pt>
    <dgm:pt modelId="{71407E39-41CF-4FB1-A347-070375FA2975}" type="pres">
      <dgm:prSet presAssocID="{F232DD3E-F6BC-47B6-9AFE-0D7D5ACC5E11}" presName="rootComposite" presStyleCnt="0"/>
      <dgm:spPr/>
    </dgm:pt>
    <dgm:pt modelId="{835EC36E-810D-48A3-B4C6-C65D80EC18E4}" type="pres">
      <dgm:prSet presAssocID="{F232DD3E-F6BC-47B6-9AFE-0D7D5ACC5E11}" presName="rootText" presStyleLbl="node2" presStyleIdx="0" presStyleCnt="4">
        <dgm:presLayoutVars>
          <dgm:chPref val="3"/>
        </dgm:presLayoutVars>
      </dgm:prSet>
      <dgm:spPr/>
    </dgm:pt>
    <dgm:pt modelId="{4E7D31C5-2EED-4D8F-A8FF-3FF63358FBC2}" type="pres">
      <dgm:prSet presAssocID="{F232DD3E-F6BC-47B6-9AFE-0D7D5ACC5E11}" presName="rootConnector" presStyleLbl="node2" presStyleIdx="0" presStyleCnt="4"/>
      <dgm:spPr/>
    </dgm:pt>
    <dgm:pt modelId="{1F333271-3B04-4EC4-9272-CFD6008B17C4}" type="pres">
      <dgm:prSet presAssocID="{F232DD3E-F6BC-47B6-9AFE-0D7D5ACC5E11}" presName="hierChild4" presStyleCnt="0"/>
      <dgm:spPr/>
    </dgm:pt>
    <dgm:pt modelId="{09991362-6397-4991-8BE2-0948CAE0A5DA}" type="pres">
      <dgm:prSet presAssocID="{A96C78FC-3F06-470A-92E0-D36FA729361A}" presName="Name37" presStyleLbl="parChTrans1D3" presStyleIdx="0" presStyleCnt="13"/>
      <dgm:spPr/>
    </dgm:pt>
    <dgm:pt modelId="{9853A8E6-F343-4722-888C-274C6CACEBBF}" type="pres">
      <dgm:prSet presAssocID="{E0E0A711-9A12-4DF2-B55D-D43F73E5FEB8}" presName="hierRoot2" presStyleCnt="0">
        <dgm:presLayoutVars>
          <dgm:hierBranch val="init"/>
        </dgm:presLayoutVars>
      </dgm:prSet>
      <dgm:spPr/>
    </dgm:pt>
    <dgm:pt modelId="{E582061C-984A-43F7-B77A-9B961B4D12FF}" type="pres">
      <dgm:prSet presAssocID="{E0E0A711-9A12-4DF2-B55D-D43F73E5FEB8}" presName="rootComposite" presStyleCnt="0"/>
      <dgm:spPr/>
    </dgm:pt>
    <dgm:pt modelId="{4C886497-3DA0-493E-850E-D1B3C96D68CE}" type="pres">
      <dgm:prSet presAssocID="{E0E0A711-9A12-4DF2-B55D-D43F73E5FEB8}" presName="rootText" presStyleLbl="node3" presStyleIdx="0" presStyleCnt="13">
        <dgm:presLayoutVars>
          <dgm:chPref val="3"/>
        </dgm:presLayoutVars>
      </dgm:prSet>
      <dgm:spPr/>
    </dgm:pt>
    <dgm:pt modelId="{ABDAB00C-7917-4407-A9C2-E01C343B7CB9}" type="pres">
      <dgm:prSet presAssocID="{E0E0A711-9A12-4DF2-B55D-D43F73E5FEB8}" presName="rootConnector" presStyleLbl="node3" presStyleIdx="0" presStyleCnt="13"/>
      <dgm:spPr/>
    </dgm:pt>
    <dgm:pt modelId="{9EF6F87B-4405-4E87-A9AA-B5E4D906EF40}" type="pres">
      <dgm:prSet presAssocID="{E0E0A711-9A12-4DF2-B55D-D43F73E5FEB8}" presName="hierChild4" presStyleCnt="0"/>
      <dgm:spPr/>
    </dgm:pt>
    <dgm:pt modelId="{411C7EA0-9887-4138-8C7D-9699FCD49FCD}" type="pres">
      <dgm:prSet presAssocID="{E0E0A711-9A12-4DF2-B55D-D43F73E5FEB8}" presName="hierChild5" presStyleCnt="0"/>
      <dgm:spPr/>
    </dgm:pt>
    <dgm:pt modelId="{9C5AAF5C-B2F6-472C-A425-225368034E40}" type="pres">
      <dgm:prSet presAssocID="{395AD893-05D9-4891-82DB-978867CBBCD4}" presName="Name37" presStyleLbl="parChTrans1D3" presStyleIdx="1" presStyleCnt="13"/>
      <dgm:spPr/>
    </dgm:pt>
    <dgm:pt modelId="{40DF79F8-1D1E-4762-A411-C1E96B4393FD}" type="pres">
      <dgm:prSet presAssocID="{44C8C1A7-7C9E-495C-BCA1-E1642F076D68}" presName="hierRoot2" presStyleCnt="0">
        <dgm:presLayoutVars>
          <dgm:hierBranch val="init"/>
        </dgm:presLayoutVars>
      </dgm:prSet>
      <dgm:spPr/>
    </dgm:pt>
    <dgm:pt modelId="{0713D2E2-93B5-41DF-9CBF-6F25F5B0D43E}" type="pres">
      <dgm:prSet presAssocID="{44C8C1A7-7C9E-495C-BCA1-E1642F076D68}" presName="rootComposite" presStyleCnt="0"/>
      <dgm:spPr/>
    </dgm:pt>
    <dgm:pt modelId="{3B1073D2-91F4-450C-A060-72A8A8B4BE7A}" type="pres">
      <dgm:prSet presAssocID="{44C8C1A7-7C9E-495C-BCA1-E1642F076D68}" presName="rootText" presStyleLbl="node3" presStyleIdx="1" presStyleCnt="13">
        <dgm:presLayoutVars>
          <dgm:chPref val="3"/>
        </dgm:presLayoutVars>
      </dgm:prSet>
      <dgm:spPr/>
    </dgm:pt>
    <dgm:pt modelId="{CB0F09A7-322E-40DC-B857-C4DA1FBE5934}" type="pres">
      <dgm:prSet presAssocID="{44C8C1A7-7C9E-495C-BCA1-E1642F076D68}" presName="rootConnector" presStyleLbl="node3" presStyleIdx="1" presStyleCnt="13"/>
      <dgm:spPr/>
    </dgm:pt>
    <dgm:pt modelId="{FE0EC92C-3541-4F46-87A5-8A011DAFBD85}" type="pres">
      <dgm:prSet presAssocID="{44C8C1A7-7C9E-495C-BCA1-E1642F076D68}" presName="hierChild4" presStyleCnt="0"/>
      <dgm:spPr/>
    </dgm:pt>
    <dgm:pt modelId="{9A0E9975-1C45-4679-8412-74F6877C5A6E}" type="pres">
      <dgm:prSet presAssocID="{593168C6-FE90-4535-A574-D9AF1C957A23}" presName="Name37" presStyleLbl="parChTrans1D4" presStyleIdx="0" presStyleCnt="1"/>
      <dgm:spPr/>
    </dgm:pt>
    <dgm:pt modelId="{1596C648-DBFB-4A96-A7CF-3C2DE1E4B254}" type="pres">
      <dgm:prSet presAssocID="{65DC317C-6671-4F75-96E6-15A2CDE0A140}" presName="hierRoot2" presStyleCnt="0">
        <dgm:presLayoutVars>
          <dgm:hierBranch val="init"/>
        </dgm:presLayoutVars>
      </dgm:prSet>
      <dgm:spPr/>
    </dgm:pt>
    <dgm:pt modelId="{A0A76F92-036E-4708-BEB2-E810CE9F78AF}" type="pres">
      <dgm:prSet presAssocID="{65DC317C-6671-4F75-96E6-15A2CDE0A140}" presName="rootComposite" presStyleCnt="0"/>
      <dgm:spPr/>
    </dgm:pt>
    <dgm:pt modelId="{279A108E-128B-4D5E-AC39-9642E37A501B}" type="pres">
      <dgm:prSet presAssocID="{65DC317C-6671-4F75-96E6-15A2CDE0A140}" presName="rootText" presStyleLbl="node4" presStyleIdx="0" presStyleCnt="1">
        <dgm:presLayoutVars>
          <dgm:chPref val="3"/>
        </dgm:presLayoutVars>
      </dgm:prSet>
      <dgm:spPr/>
    </dgm:pt>
    <dgm:pt modelId="{0D16B6FC-7B11-452A-8D59-4DD3B18A3449}" type="pres">
      <dgm:prSet presAssocID="{65DC317C-6671-4F75-96E6-15A2CDE0A140}" presName="rootConnector" presStyleLbl="node4" presStyleIdx="0" presStyleCnt="1"/>
      <dgm:spPr/>
    </dgm:pt>
    <dgm:pt modelId="{CB9C53BB-9E11-461D-A93D-6A88EE7F6AD2}" type="pres">
      <dgm:prSet presAssocID="{65DC317C-6671-4F75-96E6-15A2CDE0A140}" presName="hierChild4" presStyleCnt="0"/>
      <dgm:spPr/>
    </dgm:pt>
    <dgm:pt modelId="{663BFB97-D064-4553-99E9-567DFE4775E3}" type="pres">
      <dgm:prSet presAssocID="{65DC317C-6671-4F75-96E6-15A2CDE0A140}" presName="hierChild5" presStyleCnt="0"/>
      <dgm:spPr/>
    </dgm:pt>
    <dgm:pt modelId="{4FAAE24B-3202-4759-8DCE-711133813191}" type="pres">
      <dgm:prSet presAssocID="{44C8C1A7-7C9E-495C-BCA1-E1642F076D68}" presName="hierChild5" presStyleCnt="0"/>
      <dgm:spPr/>
    </dgm:pt>
    <dgm:pt modelId="{49A7246C-1629-4C6E-B184-E9D0773E5FD1}" type="pres">
      <dgm:prSet presAssocID="{C4A961D1-AAED-4974-962C-DCF37CEFBEE3}" presName="Name37" presStyleLbl="parChTrans1D3" presStyleIdx="2" presStyleCnt="13"/>
      <dgm:spPr/>
    </dgm:pt>
    <dgm:pt modelId="{4DCA04A5-7071-4DF6-80AD-A033C6241C92}" type="pres">
      <dgm:prSet presAssocID="{AACB1952-21D9-4AED-B0AF-84E0F2726FDC}" presName="hierRoot2" presStyleCnt="0">
        <dgm:presLayoutVars>
          <dgm:hierBranch val="init"/>
        </dgm:presLayoutVars>
      </dgm:prSet>
      <dgm:spPr/>
    </dgm:pt>
    <dgm:pt modelId="{A2674DB4-DC1D-43CA-8709-02044470EA0C}" type="pres">
      <dgm:prSet presAssocID="{AACB1952-21D9-4AED-B0AF-84E0F2726FDC}" presName="rootComposite" presStyleCnt="0"/>
      <dgm:spPr/>
    </dgm:pt>
    <dgm:pt modelId="{1C513C11-D8DD-4DB9-9CA8-F7137C3F56F1}" type="pres">
      <dgm:prSet presAssocID="{AACB1952-21D9-4AED-B0AF-84E0F2726FDC}" presName="rootText" presStyleLbl="node3" presStyleIdx="2" presStyleCnt="13" custLinFactNeighborX="-159" custLinFactNeighborY="-1477">
        <dgm:presLayoutVars>
          <dgm:chPref val="3"/>
        </dgm:presLayoutVars>
      </dgm:prSet>
      <dgm:spPr/>
    </dgm:pt>
    <dgm:pt modelId="{A70CDD23-3747-4DF1-8E58-FD8770195631}" type="pres">
      <dgm:prSet presAssocID="{AACB1952-21D9-4AED-B0AF-84E0F2726FDC}" presName="rootConnector" presStyleLbl="node3" presStyleIdx="2" presStyleCnt="13"/>
      <dgm:spPr/>
    </dgm:pt>
    <dgm:pt modelId="{905998B0-A286-4CA4-A5E9-0E5AA24691C8}" type="pres">
      <dgm:prSet presAssocID="{AACB1952-21D9-4AED-B0AF-84E0F2726FDC}" presName="hierChild4" presStyleCnt="0"/>
      <dgm:spPr/>
    </dgm:pt>
    <dgm:pt modelId="{23A4EBB9-A18F-4084-96BE-D57A9413F973}" type="pres">
      <dgm:prSet presAssocID="{AACB1952-21D9-4AED-B0AF-84E0F2726FDC}" presName="hierChild5" presStyleCnt="0"/>
      <dgm:spPr/>
    </dgm:pt>
    <dgm:pt modelId="{F183F500-7E58-4E97-B0EA-ECCD7509D5A8}" type="pres">
      <dgm:prSet presAssocID="{A7C1A3EE-6333-4FB4-8F32-C681E9E8538E}" presName="Name37" presStyleLbl="parChTrans1D3" presStyleIdx="3" presStyleCnt="13"/>
      <dgm:spPr/>
    </dgm:pt>
    <dgm:pt modelId="{98B5901B-3B9E-4A7B-BB2A-A00246850F03}" type="pres">
      <dgm:prSet presAssocID="{0347C939-46FB-442A-96D8-3F3AC8AD6D5B}" presName="hierRoot2" presStyleCnt="0">
        <dgm:presLayoutVars>
          <dgm:hierBranch val="init"/>
        </dgm:presLayoutVars>
      </dgm:prSet>
      <dgm:spPr/>
    </dgm:pt>
    <dgm:pt modelId="{BEB852BD-0930-4D44-BC27-D726E28CFAC6}" type="pres">
      <dgm:prSet presAssocID="{0347C939-46FB-442A-96D8-3F3AC8AD6D5B}" presName="rootComposite" presStyleCnt="0"/>
      <dgm:spPr/>
    </dgm:pt>
    <dgm:pt modelId="{ABA46E80-7D81-4BFC-B398-D1B38CFA0DDC}" type="pres">
      <dgm:prSet presAssocID="{0347C939-46FB-442A-96D8-3F3AC8AD6D5B}" presName="rootText" presStyleLbl="node3" presStyleIdx="3" presStyleCnt="13">
        <dgm:presLayoutVars>
          <dgm:chPref val="3"/>
        </dgm:presLayoutVars>
      </dgm:prSet>
      <dgm:spPr/>
    </dgm:pt>
    <dgm:pt modelId="{32DF5634-51CB-4A27-9004-FDD84204E6B5}" type="pres">
      <dgm:prSet presAssocID="{0347C939-46FB-442A-96D8-3F3AC8AD6D5B}" presName="rootConnector" presStyleLbl="node3" presStyleIdx="3" presStyleCnt="13"/>
      <dgm:spPr/>
    </dgm:pt>
    <dgm:pt modelId="{88DCC156-39DD-4483-AB3C-108C9D9D4E4A}" type="pres">
      <dgm:prSet presAssocID="{0347C939-46FB-442A-96D8-3F3AC8AD6D5B}" presName="hierChild4" presStyleCnt="0"/>
      <dgm:spPr/>
    </dgm:pt>
    <dgm:pt modelId="{7257A252-75EF-4081-9224-F632BC7D596B}" type="pres">
      <dgm:prSet presAssocID="{0347C939-46FB-442A-96D8-3F3AC8AD6D5B}" presName="hierChild5" presStyleCnt="0"/>
      <dgm:spPr/>
    </dgm:pt>
    <dgm:pt modelId="{E3ADFA3E-5147-42F3-BAC1-C60248EE4286}" type="pres">
      <dgm:prSet presAssocID="{BDCBF2C5-758B-4E0B-B101-025F32F13808}" presName="Name37" presStyleLbl="parChTrans1D3" presStyleIdx="4" presStyleCnt="13"/>
      <dgm:spPr/>
    </dgm:pt>
    <dgm:pt modelId="{9ACF9FCB-840D-4840-A966-56D39639AF22}" type="pres">
      <dgm:prSet presAssocID="{DF1BFCEE-2F2F-4675-AE26-D43878D929DB}" presName="hierRoot2" presStyleCnt="0">
        <dgm:presLayoutVars>
          <dgm:hierBranch val="init"/>
        </dgm:presLayoutVars>
      </dgm:prSet>
      <dgm:spPr/>
    </dgm:pt>
    <dgm:pt modelId="{969DC5E5-8F9C-4C92-B4A4-06E28D7835C0}" type="pres">
      <dgm:prSet presAssocID="{DF1BFCEE-2F2F-4675-AE26-D43878D929DB}" presName="rootComposite" presStyleCnt="0"/>
      <dgm:spPr/>
    </dgm:pt>
    <dgm:pt modelId="{5B99F3B9-DC47-42F9-8837-C66C5C9C3C49}" type="pres">
      <dgm:prSet presAssocID="{DF1BFCEE-2F2F-4675-AE26-D43878D929DB}" presName="rootText" presStyleLbl="node3" presStyleIdx="4" presStyleCnt="13">
        <dgm:presLayoutVars>
          <dgm:chPref val="3"/>
        </dgm:presLayoutVars>
      </dgm:prSet>
      <dgm:spPr/>
    </dgm:pt>
    <dgm:pt modelId="{70B7A35E-15FA-47F9-BE7F-7EFB7432BF82}" type="pres">
      <dgm:prSet presAssocID="{DF1BFCEE-2F2F-4675-AE26-D43878D929DB}" presName="rootConnector" presStyleLbl="node3" presStyleIdx="4" presStyleCnt="13"/>
      <dgm:spPr/>
    </dgm:pt>
    <dgm:pt modelId="{87F9882C-5954-4B41-A753-615F0FB08114}" type="pres">
      <dgm:prSet presAssocID="{DF1BFCEE-2F2F-4675-AE26-D43878D929DB}" presName="hierChild4" presStyleCnt="0"/>
      <dgm:spPr/>
    </dgm:pt>
    <dgm:pt modelId="{B6E076D8-1876-4271-B64F-2CB0C29E1DD3}" type="pres">
      <dgm:prSet presAssocID="{DF1BFCEE-2F2F-4675-AE26-D43878D929DB}" presName="hierChild5" presStyleCnt="0"/>
      <dgm:spPr/>
    </dgm:pt>
    <dgm:pt modelId="{EC62C6D8-5CD6-49A0-B34B-F3F7AD3155D1}" type="pres">
      <dgm:prSet presAssocID="{F232DD3E-F6BC-47B6-9AFE-0D7D5ACC5E11}" presName="hierChild5" presStyleCnt="0"/>
      <dgm:spPr/>
    </dgm:pt>
    <dgm:pt modelId="{F8B0F48F-A8B7-4D12-8A98-DB13B9079B35}" type="pres">
      <dgm:prSet presAssocID="{60243B62-E432-41BB-8F1B-6DB39F1DAF3D}" presName="Name37" presStyleLbl="parChTrans1D2" presStyleIdx="1" presStyleCnt="5"/>
      <dgm:spPr/>
    </dgm:pt>
    <dgm:pt modelId="{99CB23A8-F14A-4F69-8D6E-392DC585005B}" type="pres">
      <dgm:prSet presAssocID="{88CA22A2-5D45-420A-BAA3-3C5C4B487C6D}" presName="hierRoot2" presStyleCnt="0">
        <dgm:presLayoutVars>
          <dgm:hierBranch val="init"/>
        </dgm:presLayoutVars>
      </dgm:prSet>
      <dgm:spPr/>
    </dgm:pt>
    <dgm:pt modelId="{A82B8C7E-C792-4906-A401-428BAECA352D}" type="pres">
      <dgm:prSet presAssocID="{88CA22A2-5D45-420A-BAA3-3C5C4B487C6D}" presName="rootComposite" presStyleCnt="0"/>
      <dgm:spPr/>
    </dgm:pt>
    <dgm:pt modelId="{3DF63029-F1E2-408F-B6F0-F33E3EE1D874}" type="pres">
      <dgm:prSet presAssocID="{88CA22A2-5D45-420A-BAA3-3C5C4B487C6D}" presName="rootText" presStyleLbl="node2" presStyleIdx="1" presStyleCnt="4">
        <dgm:presLayoutVars>
          <dgm:chPref val="3"/>
        </dgm:presLayoutVars>
      </dgm:prSet>
      <dgm:spPr/>
    </dgm:pt>
    <dgm:pt modelId="{9D9134AF-083D-491A-ACC3-890B52CBEFC8}" type="pres">
      <dgm:prSet presAssocID="{88CA22A2-5D45-420A-BAA3-3C5C4B487C6D}" presName="rootConnector" presStyleLbl="node2" presStyleIdx="1" presStyleCnt="4"/>
      <dgm:spPr/>
    </dgm:pt>
    <dgm:pt modelId="{98FC873C-54DB-412E-B43A-F0A9367F0F93}" type="pres">
      <dgm:prSet presAssocID="{88CA22A2-5D45-420A-BAA3-3C5C4B487C6D}" presName="hierChild4" presStyleCnt="0"/>
      <dgm:spPr/>
    </dgm:pt>
    <dgm:pt modelId="{E4412F7C-8C32-4B0C-B7AD-50440E2259B3}" type="pres">
      <dgm:prSet presAssocID="{166DAE7E-688F-4D1E-AA3A-08A569ADC422}" presName="Name37" presStyleLbl="parChTrans1D3" presStyleIdx="5" presStyleCnt="13"/>
      <dgm:spPr/>
    </dgm:pt>
    <dgm:pt modelId="{599B0D61-3E0A-4EB8-8F78-EF0CE5400B4B}" type="pres">
      <dgm:prSet presAssocID="{E575ABE7-7717-41B7-892D-D9EFAFDA79CB}" presName="hierRoot2" presStyleCnt="0">
        <dgm:presLayoutVars>
          <dgm:hierBranch val="init"/>
        </dgm:presLayoutVars>
      </dgm:prSet>
      <dgm:spPr/>
    </dgm:pt>
    <dgm:pt modelId="{E3750946-D87F-467E-87EE-0B0DEDDB08FC}" type="pres">
      <dgm:prSet presAssocID="{E575ABE7-7717-41B7-892D-D9EFAFDA79CB}" presName="rootComposite" presStyleCnt="0"/>
      <dgm:spPr/>
    </dgm:pt>
    <dgm:pt modelId="{24E8B4ED-1D36-4FB0-AF94-5348FE73FC96}" type="pres">
      <dgm:prSet presAssocID="{E575ABE7-7717-41B7-892D-D9EFAFDA79CB}" presName="rootText" presStyleLbl="node3" presStyleIdx="5" presStyleCnt="13">
        <dgm:presLayoutVars>
          <dgm:chPref val="3"/>
        </dgm:presLayoutVars>
      </dgm:prSet>
      <dgm:spPr/>
    </dgm:pt>
    <dgm:pt modelId="{523E3053-026E-4DC5-87D0-14357BB5AE7B}" type="pres">
      <dgm:prSet presAssocID="{E575ABE7-7717-41B7-892D-D9EFAFDA79CB}" presName="rootConnector" presStyleLbl="node3" presStyleIdx="5" presStyleCnt="13"/>
      <dgm:spPr/>
    </dgm:pt>
    <dgm:pt modelId="{893A9A03-222B-44F3-9CD4-CFC33E9544F9}" type="pres">
      <dgm:prSet presAssocID="{E575ABE7-7717-41B7-892D-D9EFAFDA79CB}" presName="hierChild4" presStyleCnt="0"/>
      <dgm:spPr/>
    </dgm:pt>
    <dgm:pt modelId="{1CD88131-AC11-4D43-90B1-141B24F20D21}" type="pres">
      <dgm:prSet presAssocID="{E575ABE7-7717-41B7-892D-D9EFAFDA79CB}" presName="hierChild5" presStyleCnt="0"/>
      <dgm:spPr/>
    </dgm:pt>
    <dgm:pt modelId="{2C2DC534-FD57-4553-BC47-DD5577C9DC8B}" type="pres">
      <dgm:prSet presAssocID="{88CA22A2-5D45-420A-BAA3-3C5C4B487C6D}" presName="hierChild5" presStyleCnt="0"/>
      <dgm:spPr/>
    </dgm:pt>
    <dgm:pt modelId="{79DA2212-2BB2-40FB-AC39-5286D3B01EED}" type="pres">
      <dgm:prSet presAssocID="{97EB8AA4-BD60-4007-A2C7-E59A07BDC77C}" presName="Name37" presStyleLbl="parChTrans1D2" presStyleIdx="2" presStyleCnt="5"/>
      <dgm:spPr/>
    </dgm:pt>
    <dgm:pt modelId="{EC106770-4521-4084-B812-0B92A9406A75}" type="pres">
      <dgm:prSet presAssocID="{C15489BD-FC0B-4F80-9722-5361D0739475}" presName="hierRoot2" presStyleCnt="0">
        <dgm:presLayoutVars>
          <dgm:hierBranch val="init"/>
        </dgm:presLayoutVars>
      </dgm:prSet>
      <dgm:spPr/>
    </dgm:pt>
    <dgm:pt modelId="{40C0DB9A-8C9F-477F-84BF-7B832D3FDFBC}" type="pres">
      <dgm:prSet presAssocID="{C15489BD-FC0B-4F80-9722-5361D0739475}" presName="rootComposite" presStyleCnt="0"/>
      <dgm:spPr/>
    </dgm:pt>
    <dgm:pt modelId="{33E3B968-8F35-466D-92DB-7164694AC1A0}" type="pres">
      <dgm:prSet presAssocID="{C15489BD-FC0B-4F80-9722-5361D0739475}" presName="rootText" presStyleLbl="node2" presStyleIdx="2" presStyleCnt="4">
        <dgm:presLayoutVars>
          <dgm:chPref val="3"/>
        </dgm:presLayoutVars>
      </dgm:prSet>
      <dgm:spPr/>
    </dgm:pt>
    <dgm:pt modelId="{D7669065-A824-4115-95BF-BD7B0F8A4731}" type="pres">
      <dgm:prSet presAssocID="{C15489BD-FC0B-4F80-9722-5361D0739475}" presName="rootConnector" presStyleLbl="node2" presStyleIdx="2" presStyleCnt="4"/>
      <dgm:spPr/>
    </dgm:pt>
    <dgm:pt modelId="{D4B8DC92-F9A1-4464-9D96-10B48F3B7D2E}" type="pres">
      <dgm:prSet presAssocID="{C15489BD-FC0B-4F80-9722-5361D0739475}" presName="hierChild4" presStyleCnt="0"/>
      <dgm:spPr/>
    </dgm:pt>
    <dgm:pt modelId="{9D550A90-5D0D-4A47-A05B-F065B5C2C32B}" type="pres">
      <dgm:prSet presAssocID="{B0D8AA8C-E4F3-4F61-80E1-D8ED98F016A3}" presName="Name37" presStyleLbl="parChTrans1D3" presStyleIdx="6" presStyleCnt="13"/>
      <dgm:spPr/>
    </dgm:pt>
    <dgm:pt modelId="{C93F9707-DBE7-467C-BDA4-EE7943DE3E1E}" type="pres">
      <dgm:prSet presAssocID="{CF901174-0258-4C39-99DA-992C36597EB7}" presName="hierRoot2" presStyleCnt="0">
        <dgm:presLayoutVars>
          <dgm:hierBranch val="init"/>
        </dgm:presLayoutVars>
      </dgm:prSet>
      <dgm:spPr/>
    </dgm:pt>
    <dgm:pt modelId="{FEAE946F-6AC3-4601-99FC-144AB6C4FBF0}" type="pres">
      <dgm:prSet presAssocID="{CF901174-0258-4C39-99DA-992C36597EB7}" presName="rootComposite" presStyleCnt="0"/>
      <dgm:spPr/>
    </dgm:pt>
    <dgm:pt modelId="{8679D1E0-D838-4AFC-9A9C-D0DF71ADA6C0}" type="pres">
      <dgm:prSet presAssocID="{CF901174-0258-4C39-99DA-992C36597EB7}" presName="rootText" presStyleLbl="node3" presStyleIdx="6" presStyleCnt="13">
        <dgm:presLayoutVars>
          <dgm:chPref val="3"/>
        </dgm:presLayoutVars>
      </dgm:prSet>
      <dgm:spPr/>
    </dgm:pt>
    <dgm:pt modelId="{2CAFBB35-3C4C-4331-97B1-629A15F74CEA}" type="pres">
      <dgm:prSet presAssocID="{CF901174-0258-4C39-99DA-992C36597EB7}" presName="rootConnector" presStyleLbl="node3" presStyleIdx="6" presStyleCnt="13"/>
      <dgm:spPr/>
    </dgm:pt>
    <dgm:pt modelId="{B1AE8EC9-C904-4510-8A5A-61720AE0F622}" type="pres">
      <dgm:prSet presAssocID="{CF901174-0258-4C39-99DA-992C36597EB7}" presName="hierChild4" presStyleCnt="0"/>
      <dgm:spPr/>
    </dgm:pt>
    <dgm:pt modelId="{DB9C8B18-7858-40DF-97A7-9A043FA3BD24}" type="pres">
      <dgm:prSet presAssocID="{CF901174-0258-4C39-99DA-992C36597EB7}" presName="hierChild5" presStyleCnt="0"/>
      <dgm:spPr/>
    </dgm:pt>
    <dgm:pt modelId="{12DD9539-C250-4B12-BDC9-5A9F804A1A1C}" type="pres">
      <dgm:prSet presAssocID="{74E2F6B4-1B83-45CB-8DA4-C030BFDE650D}" presName="Name37" presStyleLbl="parChTrans1D3" presStyleIdx="7" presStyleCnt="13"/>
      <dgm:spPr/>
    </dgm:pt>
    <dgm:pt modelId="{566CE7CA-74BC-41A6-AEEE-BAFEBEE050B0}" type="pres">
      <dgm:prSet presAssocID="{B8D02B8C-8C46-4FBA-8F5D-ED748D90110E}" presName="hierRoot2" presStyleCnt="0">
        <dgm:presLayoutVars>
          <dgm:hierBranch val="init"/>
        </dgm:presLayoutVars>
      </dgm:prSet>
      <dgm:spPr/>
    </dgm:pt>
    <dgm:pt modelId="{9B8C104B-E537-465F-88B0-AB535ED10C9C}" type="pres">
      <dgm:prSet presAssocID="{B8D02B8C-8C46-4FBA-8F5D-ED748D90110E}" presName="rootComposite" presStyleCnt="0"/>
      <dgm:spPr/>
    </dgm:pt>
    <dgm:pt modelId="{69781178-6AFB-4F51-889E-C90C4217FA5A}" type="pres">
      <dgm:prSet presAssocID="{B8D02B8C-8C46-4FBA-8F5D-ED748D90110E}" presName="rootText" presStyleLbl="node3" presStyleIdx="7" presStyleCnt="13">
        <dgm:presLayoutVars>
          <dgm:chPref val="3"/>
        </dgm:presLayoutVars>
      </dgm:prSet>
      <dgm:spPr/>
    </dgm:pt>
    <dgm:pt modelId="{641D32F1-5357-4931-9A3F-8F237B42CFEF}" type="pres">
      <dgm:prSet presAssocID="{B8D02B8C-8C46-4FBA-8F5D-ED748D90110E}" presName="rootConnector" presStyleLbl="node3" presStyleIdx="7" presStyleCnt="13"/>
      <dgm:spPr/>
    </dgm:pt>
    <dgm:pt modelId="{E430FD35-0A76-4760-AEBA-93B9523B40E0}" type="pres">
      <dgm:prSet presAssocID="{B8D02B8C-8C46-4FBA-8F5D-ED748D90110E}" presName="hierChild4" presStyleCnt="0"/>
      <dgm:spPr/>
    </dgm:pt>
    <dgm:pt modelId="{A53FE232-4E1D-4597-A986-F64AC16CEB32}" type="pres">
      <dgm:prSet presAssocID="{B8D02B8C-8C46-4FBA-8F5D-ED748D90110E}" presName="hierChild5" presStyleCnt="0"/>
      <dgm:spPr/>
    </dgm:pt>
    <dgm:pt modelId="{D8868FC7-9F18-47D1-A934-C51A082B7091}" type="pres">
      <dgm:prSet presAssocID="{78E0D761-B2DA-4FC0-B0A5-8E9FE88CD482}" presName="Name37" presStyleLbl="parChTrans1D3" presStyleIdx="8" presStyleCnt="13"/>
      <dgm:spPr/>
    </dgm:pt>
    <dgm:pt modelId="{2E27A31A-A343-41B2-B283-DFD9CD03C8B0}" type="pres">
      <dgm:prSet presAssocID="{98B2C177-B243-47FE-836C-023D5718315B}" presName="hierRoot2" presStyleCnt="0">
        <dgm:presLayoutVars>
          <dgm:hierBranch val="init"/>
        </dgm:presLayoutVars>
      </dgm:prSet>
      <dgm:spPr/>
    </dgm:pt>
    <dgm:pt modelId="{9995515A-36BA-4783-B522-33FB4CDE41BA}" type="pres">
      <dgm:prSet presAssocID="{98B2C177-B243-47FE-836C-023D5718315B}" presName="rootComposite" presStyleCnt="0"/>
      <dgm:spPr/>
    </dgm:pt>
    <dgm:pt modelId="{6B0A5999-3939-4392-A240-FF543D0F780A}" type="pres">
      <dgm:prSet presAssocID="{98B2C177-B243-47FE-836C-023D5718315B}" presName="rootText" presStyleLbl="node3" presStyleIdx="8" presStyleCnt="13">
        <dgm:presLayoutVars>
          <dgm:chPref val="3"/>
        </dgm:presLayoutVars>
      </dgm:prSet>
      <dgm:spPr/>
    </dgm:pt>
    <dgm:pt modelId="{E0A74D05-6345-45A1-B023-CDD72D793BC7}" type="pres">
      <dgm:prSet presAssocID="{98B2C177-B243-47FE-836C-023D5718315B}" presName="rootConnector" presStyleLbl="node3" presStyleIdx="8" presStyleCnt="13"/>
      <dgm:spPr/>
    </dgm:pt>
    <dgm:pt modelId="{E4B08DD7-4359-4F36-BCEF-30C16DD31349}" type="pres">
      <dgm:prSet presAssocID="{98B2C177-B243-47FE-836C-023D5718315B}" presName="hierChild4" presStyleCnt="0"/>
      <dgm:spPr/>
    </dgm:pt>
    <dgm:pt modelId="{38B91AE1-AB8B-48CA-BF7D-9035E98C9708}" type="pres">
      <dgm:prSet presAssocID="{98B2C177-B243-47FE-836C-023D5718315B}" presName="hierChild5" presStyleCnt="0"/>
      <dgm:spPr/>
    </dgm:pt>
    <dgm:pt modelId="{B3F9B28A-7CC1-46A6-896F-FFA92C03D397}" type="pres">
      <dgm:prSet presAssocID="{C15489BD-FC0B-4F80-9722-5361D0739475}" presName="hierChild5" presStyleCnt="0"/>
      <dgm:spPr/>
    </dgm:pt>
    <dgm:pt modelId="{FF65960C-6FBC-482E-A610-2CFB089DB5AE}" type="pres">
      <dgm:prSet presAssocID="{82CCDB41-7192-433F-9971-2160EEFE88FE}" presName="Name37" presStyleLbl="parChTrans1D2" presStyleIdx="3" presStyleCnt="5"/>
      <dgm:spPr/>
    </dgm:pt>
    <dgm:pt modelId="{5583BFEF-BF84-4693-9FFC-5A6A95B11C7A}" type="pres">
      <dgm:prSet presAssocID="{2295C923-1121-4901-96CC-CD5BE2BA10C3}" presName="hierRoot2" presStyleCnt="0">
        <dgm:presLayoutVars>
          <dgm:hierBranch val="init"/>
        </dgm:presLayoutVars>
      </dgm:prSet>
      <dgm:spPr/>
    </dgm:pt>
    <dgm:pt modelId="{21D5558F-9373-4714-B859-D1778C2E1248}" type="pres">
      <dgm:prSet presAssocID="{2295C923-1121-4901-96CC-CD5BE2BA10C3}" presName="rootComposite" presStyleCnt="0"/>
      <dgm:spPr/>
    </dgm:pt>
    <dgm:pt modelId="{552A1C01-028C-429E-98F1-D970FC1409BF}" type="pres">
      <dgm:prSet presAssocID="{2295C923-1121-4901-96CC-CD5BE2BA10C3}" presName="rootText" presStyleLbl="node2" presStyleIdx="3" presStyleCnt="4">
        <dgm:presLayoutVars>
          <dgm:chPref val="3"/>
        </dgm:presLayoutVars>
      </dgm:prSet>
      <dgm:spPr/>
    </dgm:pt>
    <dgm:pt modelId="{8200D537-2036-4657-A262-084A4ABFFF79}" type="pres">
      <dgm:prSet presAssocID="{2295C923-1121-4901-96CC-CD5BE2BA10C3}" presName="rootConnector" presStyleLbl="node2" presStyleIdx="3" presStyleCnt="4"/>
      <dgm:spPr/>
    </dgm:pt>
    <dgm:pt modelId="{13FD862D-AC27-4FCA-8849-852D6F4098A3}" type="pres">
      <dgm:prSet presAssocID="{2295C923-1121-4901-96CC-CD5BE2BA10C3}" presName="hierChild4" presStyleCnt="0"/>
      <dgm:spPr/>
    </dgm:pt>
    <dgm:pt modelId="{C3AC83EE-2261-4783-B22C-7A5DE0121399}" type="pres">
      <dgm:prSet presAssocID="{A1941CF1-71D5-4083-9CA3-2FF5B93DE595}" presName="Name37" presStyleLbl="parChTrans1D3" presStyleIdx="9" presStyleCnt="13"/>
      <dgm:spPr/>
    </dgm:pt>
    <dgm:pt modelId="{1E3BFDCF-5118-4E61-97FE-26498E1AF5A6}" type="pres">
      <dgm:prSet presAssocID="{D9CE0EB1-E779-461D-81ED-CAC2AFBF18B6}" presName="hierRoot2" presStyleCnt="0">
        <dgm:presLayoutVars>
          <dgm:hierBranch val="init"/>
        </dgm:presLayoutVars>
      </dgm:prSet>
      <dgm:spPr/>
    </dgm:pt>
    <dgm:pt modelId="{9EF943DB-0A95-46D9-B408-8C2D4A93D148}" type="pres">
      <dgm:prSet presAssocID="{D9CE0EB1-E779-461D-81ED-CAC2AFBF18B6}" presName="rootComposite" presStyleCnt="0"/>
      <dgm:spPr/>
    </dgm:pt>
    <dgm:pt modelId="{99CAEEF9-10D9-48D4-8261-9D7BA47F283A}" type="pres">
      <dgm:prSet presAssocID="{D9CE0EB1-E779-461D-81ED-CAC2AFBF18B6}" presName="rootText" presStyleLbl="node3" presStyleIdx="9" presStyleCnt="13">
        <dgm:presLayoutVars>
          <dgm:chPref val="3"/>
        </dgm:presLayoutVars>
      </dgm:prSet>
      <dgm:spPr/>
    </dgm:pt>
    <dgm:pt modelId="{11358CFE-AEFF-4F34-A7AA-A89FD54270D9}" type="pres">
      <dgm:prSet presAssocID="{D9CE0EB1-E779-461D-81ED-CAC2AFBF18B6}" presName="rootConnector" presStyleLbl="node3" presStyleIdx="9" presStyleCnt="13"/>
      <dgm:spPr/>
    </dgm:pt>
    <dgm:pt modelId="{E724257B-80B9-46F6-B2CC-D1A2A0011061}" type="pres">
      <dgm:prSet presAssocID="{D9CE0EB1-E779-461D-81ED-CAC2AFBF18B6}" presName="hierChild4" presStyleCnt="0"/>
      <dgm:spPr/>
    </dgm:pt>
    <dgm:pt modelId="{CBF82D31-C6B5-4646-8A41-450DABD09EB0}" type="pres">
      <dgm:prSet presAssocID="{D9CE0EB1-E779-461D-81ED-CAC2AFBF18B6}" presName="hierChild5" presStyleCnt="0"/>
      <dgm:spPr/>
    </dgm:pt>
    <dgm:pt modelId="{773B97AF-6624-4650-BB8E-A08C2FA72136}" type="pres">
      <dgm:prSet presAssocID="{3A23036A-6C9B-47B1-A84F-C50B9B9E12D6}" presName="Name37" presStyleLbl="parChTrans1D3" presStyleIdx="10" presStyleCnt="13"/>
      <dgm:spPr/>
    </dgm:pt>
    <dgm:pt modelId="{2020A74E-65A6-47C3-8BB4-2D2A25A0529A}" type="pres">
      <dgm:prSet presAssocID="{A6E5DFD4-9E8C-4F2A-8655-7E129473016D}" presName="hierRoot2" presStyleCnt="0">
        <dgm:presLayoutVars>
          <dgm:hierBranch val="init"/>
        </dgm:presLayoutVars>
      </dgm:prSet>
      <dgm:spPr/>
    </dgm:pt>
    <dgm:pt modelId="{0688157F-8B64-4991-9A80-8454CFD64F5E}" type="pres">
      <dgm:prSet presAssocID="{A6E5DFD4-9E8C-4F2A-8655-7E129473016D}" presName="rootComposite" presStyleCnt="0"/>
      <dgm:spPr/>
    </dgm:pt>
    <dgm:pt modelId="{ECFEDDFF-1171-4FBE-B2AA-4EF7CE129DC3}" type="pres">
      <dgm:prSet presAssocID="{A6E5DFD4-9E8C-4F2A-8655-7E129473016D}" presName="rootText" presStyleLbl="node3" presStyleIdx="10" presStyleCnt="13">
        <dgm:presLayoutVars>
          <dgm:chPref val="3"/>
        </dgm:presLayoutVars>
      </dgm:prSet>
      <dgm:spPr/>
    </dgm:pt>
    <dgm:pt modelId="{48FBAE8E-230C-4F36-B428-9A343D9296BF}" type="pres">
      <dgm:prSet presAssocID="{A6E5DFD4-9E8C-4F2A-8655-7E129473016D}" presName="rootConnector" presStyleLbl="node3" presStyleIdx="10" presStyleCnt="13"/>
      <dgm:spPr/>
    </dgm:pt>
    <dgm:pt modelId="{8F5A0BFE-DB70-44B6-9ED8-0998EC9C652F}" type="pres">
      <dgm:prSet presAssocID="{A6E5DFD4-9E8C-4F2A-8655-7E129473016D}" presName="hierChild4" presStyleCnt="0"/>
      <dgm:spPr/>
    </dgm:pt>
    <dgm:pt modelId="{456E07CF-0C4E-4F6E-9052-DFA0E756E979}" type="pres">
      <dgm:prSet presAssocID="{A6E5DFD4-9E8C-4F2A-8655-7E129473016D}" presName="hierChild5" presStyleCnt="0"/>
      <dgm:spPr/>
    </dgm:pt>
    <dgm:pt modelId="{64A614A6-3BC9-4123-9D18-C87651250174}" type="pres">
      <dgm:prSet presAssocID="{9221633A-3518-4E3C-A327-CF5951FD0883}" presName="Name37" presStyleLbl="parChTrans1D3" presStyleIdx="11" presStyleCnt="13"/>
      <dgm:spPr/>
    </dgm:pt>
    <dgm:pt modelId="{7D938C02-53A7-427E-84D3-10174ACD24B8}" type="pres">
      <dgm:prSet presAssocID="{2EBCB611-FC19-4A6D-A16E-DC22CF31A908}" presName="hierRoot2" presStyleCnt="0">
        <dgm:presLayoutVars>
          <dgm:hierBranch val="init"/>
        </dgm:presLayoutVars>
      </dgm:prSet>
      <dgm:spPr/>
    </dgm:pt>
    <dgm:pt modelId="{3A79428D-24F6-4A81-A3BA-B374C3049560}" type="pres">
      <dgm:prSet presAssocID="{2EBCB611-FC19-4A6D-A16E-DC22CF31A908}" presName="rootComposite" presStyleCnt="0"/>
      <dgm:spPr/>
    </dgm:pt>
    <dgm:pt modelId="{107C2060-5F2A-43AA-8727-5013C085B3C2}" type="pres">
      <dgm:prSet presAssocID="{2EBCB611-FC19-4A6D-A16E-DC22CF31A908}" presName="rootText" presStyleLbl="node3" presStyleIdx="11" presStyleCnt="13">
        <dgm:presLayoutVars>
          <dgm:chPref val="3"/>
        </dgm:presLayoutVars>
      </dgm:prSet>
      <dgm:spPr/>
    </dgm:pt>
    <dgm:pt modelId="{EB75A729-E427-4118-B84B-F9BA20F1CD8A}" type="pres">
      <dgm:prSet presAssocID="{2EBCB611-FC19-4A6D-A16E-DC22CF31A908}" presName="rootConnector" presStyleLbl="node3" presStyleIdx="11" presStyleCnt="13"/>
      <dgm:spPr/>
    </dgm:pt>
    <dgm:pt modelId="{58088446-45BE-49A6-8A73-F526C79FF502}" type="pres">
      <dgm:prSet presAssocID="{2EBCB611-FC19-4A6D-A16E-DC22CF31A908}" presName="hierChild4" presStyleCnt="0"/>
      <dgm:spPr/>
    </dgm:pt>
    <dgm:pt modelId="{47EDF111-30FA-497D-ADB8-423674E5B5EF}" type="pres">
      <dgm:prSet presAssocID="{2EBCB611-FC19-4A6D-A16E-DC22CF31A908}" presName="hierChild5" presStyleCnt="0"/>
      <dgm:spPr/>
    </dgm:pt>
    <dgm:pt modelId="{A1082D79-7F85-4205-BBA9-C885AF33C8CA}" type="pres">
      <dgm:prSet presAssocID="{751E017A-F882-4922-8334-0C105247A92F}" presName="Name37" presStyleLbl="parChTrans1D3" presStyleIdx="12" presStyleCnt="13"/>
      <dgm:spPr/>
    </dgm:pt>
    <dgm:pt modelId="{AEB44F69-EF47-497F-9CC9-9B8B42B1E0BA}" type="pres">
      <dgm:prSet presAssocID="{DD7473E7-37E2-4A65-A6A1-E75DDD90873F}" presName="hierRoot2" presStyleCnt="0">
        <dgm:presLayoutVars>
          <dgm:hierBranch val="init"/>
        </dgm:presLayoutVars>
      </dgm:prSet>
      <dgm:spPr/>
    </dgm:pt>
    <dgm:pt modelId="{C9896841-E189-4BC4-A709-E25C4832B81C}" type="pres">
      <dgm:prSet presAssocID="{DD7473E7-37E2-4A65-A6A1-E75DDD90873F}" presName="rootComposite" presStyleCnt="0"/>
      <dgm:spPr/>
    </dgm:pt>
    <dgm:pt modelId="{247F549F-9F85-49C7-8530-2403D5E4F7F1}" type="pres">
      <dgm:prSet presAssocID="{DD7473E7-37E2-4A65-A6A1-E75DDD90873F}" presName="rootText" presStyleLbl="node3" presStyleIdx="12" presStyleCnt="13">
        <dgm:presLayoutVars>
          <dgm:chPref val="3"/>
        </dgm:presLayoutVars>
      </dgm:prSet>
      <dgm:spPr/>
    </dgm:pt>
    <dgm:pt modelId="{258A5914-B5D4-42A0-AF22-EAC13AF8545E}" type="pres">
      <dgm:prSet presAssocID="{DD7473E7-37E2-4A65-A6A1-E75DDD90873F}" presName="rootConnector" presStyleLbl="node3" presStyleIdx="12" presStyleCnt="13"/>
      <dgm:spPr/>
    </dgm:pt>
    <dgm:pt modelId="{1BB7BCE6-1050-4092-AE99-D04B6027597D}" type="pres">
      <dgm:prSet presAssocID="{DD7473E7-37E2-4A65-A6A1-E75DDD90873F}" presName="hierChild4" presStyleCnt="0"/>
      <dgm:spPr/>
    </dgm:pt>
    <dgm:pt modelId="{EC76F549-2536-42BA-BD7F-45DD8603D175}" type="pres">
      <dgm:prSet presAssocID="{DD7473E7-37E2-4A65-A6A1-E75DDD90873F}" presName="hierChild5" presStyleCnt="0"/>
      <dgm:spPr/>
    </dgm:pt>
    <dgm:pt modelId="{67EFE409-D5BF-45FF-9615-5DA8D1116A71}" type="pres">
      <dgm:prSet presAssocID="{2295C923-1121-4901-96CC-CD5BE2BA10C3}" presName="hierChild5" presStyleCnt="0"/>
      <dgm:spPr/>
    </dgm:pt>
    <dgm:pt modelId="{ED3CB694-099B-479A-BD18-4C2BD551DC1B}" type="pres">
      <dgm:prSet presAssocID="{3BC5E3CF-0D76-42F1-8208-B8AFAA781E2E}" presName="hierChild3" presStyleCnt="0"/>
      <dgm:spPr/>
    </dgm:pt>
    <dgm:pt modelId="{6C3FFD7A-9F4C-4E7D-A5EE-66092CBFC731}" type="pres">
      <dgm:prSet presAssocID="{4CCE01E5-05ED-4E74-958C-9DF52AE7EAD6}" presName="Name111" presStyleLbl="parChTrans1D2" presStyleIdx="4" presStyleCnt="5"/>
      <dgm:spPr/>
    </dgm:pt>
    <dgm:pt modelId="{22A83250-C0E1-45B0-9596-E13909056BEF}" type="pres">
      <dgm:prSet presAssocID="{EFB99AB7-286E-4943-8459-1DAD2D01D24C}" presName="hierRoot3" presStyleCnt="0">
        <dgm:presLayoutVars>
          <dgm:hierBranch val="init"/>
        </dgm:presLayoutVars>
      </dgm:prSet>
      <dgm:spPr/>
    </dgm:pt>
    <dgm:pt modelId="{78BF3CA9-BD6C-48AC-85E0-519F31D664E7}" type="pres">
      <dgm:prSet presAssocID="{EFB99AB7-286E-4943-8459-1DAD2D01D24C}" presName="rootComposite3" presStyleCnt="0"/>
      <dgm:spPr/>
    </dgm:pt>
    <dgm:pt modelId="{6362A08E-1195-4519-920D-8E03B755E847}" type="pres">
      <dgm:prSet presAssocID="{EFB99AB7-286E-4943-8459-1DAD2D01D24C}" presName="rootText3" presStyleLbl="asst1" presStyleIdx="0" presStyleCnt="1">
        <dgm:presLayoutVars>
          <dgm:chPref val="3"/>
        </dgm:presLayoutVars>
      </dgm:prSet>
      <dgm:spPr/>
    </dgm:pt>
    <dgm:pt modelId="{83FBBB2D-8E17-42F7-A9EC-594C688E76E4}" type="pres">
      <dgm:prSet presAssocID="{EFB99AB7-286E-4943-8459-1DAD2D01D24C}" presName="rootConnector3" presStyleLbl="asst1" presStyleIdx="0" presStyleCnt="1"/>
      <dgm:spPr/>
    </dgm:pt>
    <dgm:pt modelId="{7D8FA420-95C0-4323-B937-3129B184A335}" type="pres">
      <dgm:prSet presAssocID="{EFB99AB7-286E-4943-8459-1DAD2D01D24C}" presName="hierChild6" presStyleCnt="0"/>
      <dgm:spPr/>
    </dgm:pt>
    <dgm:pt modelId="{290978F1-69D4-4353-B470-0829276DA027}" type="pres">
      <dgm:prSet presAssocID="{EFB99AB7-286E-4943-8459-1DAD2D01D24C}" presName="hierChild7" presStyleCnt="0"/>
      <dgm:spPr/>
    </dgm:pt>
  </dgm:ptLst>
  <dgm:cxnLst>
    <dgm:cxn modelId="{07EC1701-6795-42B2-9F4A-9C5FCD608B71}" type="presOf" srcId="{AACB1952-21D9-4AED-B0AF-84E0F2726FDC}" destId="{A70CDD23-3747-4DF1-8E58-FD8770195631}" srcOrd="1" destOrd="0" presId="urn:microsoft.com/office/officeart/2005/8/layout/orgChart1"/>
    <dgm:cxn modelId="{4ED98101-CD63-4A0B-B872-E6A7EBEE90D5}" type="presOf" srcId="{B8D02B8C-8C46-4FBA-8F5D-ED748D90110E}" destId="{69781178-6AFB-4F51-889E-C90C4217FA5A}" srcOrd="0" destOrd="0" presId="urn:microsoft.com/office/officeart/2005/8/layout/orgChart1"/>
    <dgm:cxn modelId="{0171D502-3B94-4CA8-930F-CF3E81513A9D}" type="presOf" srcId="{65DC317C-6671-4F75-96E6-15A2CDE0A140}" destId="{279A108E-128B-4D5E-AC39-9642E37A501B}" srcOrd="0" destOrd="0" presId="urn:microsoft.com/office/officeart/2005/8/layout/orgChart1"/>
    <dgm:cxn modelId="{AE592903-432C-417E-9A66-BC954ED25936}" type="presOf" srcId="{DD7473E7-37E2-4A65-A6A1-E75DDD90873F}" destId="{247F549F-9F85-49C7-8530-2403D5E4F7F1}" srcOrd="0" destOrd="0" presId="urn:microsoft.com/office/officeart/2005/8/layout/orgChart1"/>
    <dgm:cxn modelId="{33A51110-AF7A-4362-A787-83B06D9B1846}" srcId="{88CA22A2-5D45-420A-BAA3-3C5C4B487C6D}" destId="{E575ABE7-7717-41B7-892D-D9EFAFDA79CB}" srcOrd="0" destOrd="0" parTransId="{166DAE7E-688F-4D1E-AA3A-08A569ADC422}" sibTransId="{A4AF6CE8-C5E6-4540-859F-293425840A2A}"/>
    <dgm:cxn modelId="{7D202612-B4B0-4500-BDCC-3F77674FDBC2}" type="presOf" srcId="{88CA22A2-5D45-420A-BAA3-3C5C4B487C6D}" destId="{3DF63029-F1E2-408F-B6F0-F33E3EE1D874}" srcOrd="0" destOrd="0" presId="urn:microsoft.com/office/officeart/2005/8/layout/orgChart1"/>
    <dgm:cxn modelId="{C2350B13-414D-4127-BED1-81384699351E}" type="presOf" srcId="{65DC317C-6671-4F75-96E6-15A2CDE0A140}" destId="{0D16B6FC-7B11-452A-8D59-4DD3B18A3449}" srcOrd="1" destOrd="0" presId="urn:microsoft.com/office/officeart/2005/8/layout/orgChart1"/>
    <dgm:cxn modelId="{1962EC1A-188C-4934-9359-FEC7821475E4}" srcId="{C15489BD-FC0B-4F80-9722-5361D0739475}" destId="{CF901174-0258-4C39-99DA-992C36597EB7}" srcOrd="0" destOrd="0" parTransId="{B0D8AA8C-E4F3-4F61-80E1-D8ED98F016A3}" sibTransId="{97E4A535-3837-4090-A065-243D0091B38F}"/>
    <dgm:cxn modelId="{50591D1B-DF8C-43A0-B164-CFCE6DDAC1C3}" type="presOf" srcId="{A96C78FC-3F06-470A-92E0-D36FA729361A}" destId="{09991362-6397-4991-8BE2-0948CAE0A5DA}" srcOrd="0" destOrd="0" presId="urn:microsoft.com/office/officeart/2005/8/layout/orgChart1"/>
    <dgm:cxn modelId="{914A5E26-C1F4-4208-BBE2-1014BA1CC891}" type="presOf" srcId="{3BC5E3CF-0D76-42F1-8208-B8AFAA781E2E}" destId="{A9229949-CA9F-4B91-8391-5000C847D80C}" srcOrd="1" destOrd="0" presId="urn:microsoft.com/office/officeart/2005/8/layout/orgChart1"/>
    <dgm:cxn modelId="{F33B4734-D3E9-4F03-9C07-29B49D679852}" type="presOf" srcId="{A6E5DFD4-9E8C-4F2A-8655-7E129473016D}" destId="{48FBAE8E-230C-4F36-B428-9A343D9296BF}" srcOrd="1" destOrd="0" presId="urn:microsoft.com/office/officeart/2005/8/layout/orgChart1"/>
    <dgm:cxn modelId="{0EC1CD34-18A4-4333-9C83-ACBAC35FFBB3}" srcId="{C15489BD-FC0B-4F80-9722-5361D0739475}" destId="{98B2C177-B243-47FE-836C-023D5718315B}" srcOrd="2" destOrd="0" parTransId="{78E0D761-B2DA-4FC0-B0A5-8E9FE88CD482}" sibTransId="{7790977B-8DF9-4AFD-95B4-D9B21D6A9D56}"/>
    <dgm:cxn modelId="{10837037-0FD6-4D04-91D0-5DCE6D1F5E99}" srcId="{F232DD3E-F6BC-47B6-9AFE-0D7D5ACC5E11}" destId="{44C8C1A7-7C9E-495C-BCA1-E1642F076D68}" srcOrd="1" destOrd="0" parTransId="{395AD893-05D9-4891-82DB-978867CBBCD4}" sibTransId="{7DD6D804-73DF-4089-AC22-6F1FE5E54448}"/>
    <dgm:cxn modelId="{57EA063B-6320-4B33-AE78-19D29396683D}" type="presOf" srcId="{B0D8AA8C-E4F3-4F61-80E1-D8ED98F016A3}" destId="{9D550A90-5D0D-4A47-A05B-F065B5C2C32B}" srcOrd="0" destOrd="0" presId="urn:microsoft.com/office/officeart/2005/8/layout/orgChart1"/>
    <dgm:cxn modelId="{43642C3B-38FD-4328-9E5C-6DB79E61E6BB}" srcId="{F232DD3E-F6BC-47B6-9AFE-0D7D5ACC5E11}" destId="{AACB1952-21D9-4AED-B0AF-84E0F2726FDC}" srcOrd="2" destOrd="0" parTransId="{C4A961D1-AAED-4974-962C-DCF37CEFBEE3}" sibTransId="{5ACBAAC2-6A71-42E0-A217-0EDD9B5DC850}"/>
    <dgm:cxn modelId="{E207153D-01BF-42FE-9D8A-D0F31C1C63A1}" type="presOf" srcId="{E5152CAF-BAE5-489F-96BC-777F3223B1F2}" destId="{120D152C-7FB0-445D-9AA9-F35CBF503307}" srcOrd="0" destOrd="0" presId="urn:microsoft.com/office/officeart/2005/8/layout/orgChart1"/>
    <dgm:cxn modelId="{42732A3D-2039-4A23-91EB-6B57C373AE75}" type="presOf" srcId="{9221633A-3518-4E3C-A327-CF5951FD0883}" destId="{64A614A6-3BC9-4123-9D18-C87651250174}" srcOrd="0" destOrd="0" presId="urn:microsoft.com/office/officeart/2005/8/layout/orgChart1"/>
    <dgm:cxn modelId="{B3558E3F-0546-4161-93AC-7A076102BEFE}" type="presOf" srcId="{44C8C1A7-7C9E-495C-BCA1-E1642F076D68}" destId="{CB0F09A7-322E-40DC-B857-C4DA1FBE5934}" srcOrd="1" destOrd="0" presId="urn:microsoft.com/office/officeart/2005/8/layout/orgChart1"/>
    <dgm:cxn modelId="{3614245F-220E-4FBD-B7A3-CFEAB88F6F35}" type="presOf" srcId="{DD7473E7-37E2-4A65-A6A1-E75DDD90873F}" destId="{258A5914-B5D4-42A0-AF22-EAC13AF8545E}" srcOrd="1" destOrd="0" presId="urn:microsoft.com/office/officeart/2005/8/layout/orgChart1"/>
    <dgm:cxn modelId="{778DC260-754F-4666-82E5-EE5556C63312}" type="presOf" srcId="{EFB99AB7-286E-4943-8459-1DAD2D01D24C}" destId="{6362A08E-1195-4519-920D-8E03B755E847}" srcOrd="0" destOrd="0" presId="urn:microsoft.com/office/officeart/2005/8/layout/orgChart1"/>
    <dgm:cxn modelId="{0AEB1461-50C0-4264-8270-50D2462B7AED}" srcId="{2295C923-1121-4901-96CC-CD5BE2BA10C3}" destId="{D9CE0EB1-E779-461D-81ED-CAC2AFBF18B6}" srcOrd="0" destOrd="0" parTransId="{A1941CF1-71D5-4083-9CA3-2FF5B93DE595}" sibTransId="{1C661525-55A4-46B5-961F-D2A053FF7F66}"/>
    <dgm:cxn modelId="{FDBEF762-BA4D-4566-BFDE-97FAE6724489}" type="presOf" srcId="{F232DD3E-F6BC-47B6-9AFE-0D7D5ACC5E11}" destId="{835EC36E-810D-48A3-B4C6-C65D80EC18E4}" srcOrd="0" destOrd="0" presId="urn:microsoft.com/office/officeart/2005/8/layout/orgChart1"/>
    <dgm:cxn modelId="{928FF264-C08D-41BB-AB4E-BC5AD9AE9993}" srcId="{04EF893F-90C0-42D8-90A9-A89D86A0EFDC}" destId="{3BC5E3CF-0D76-42F1-8208-B8AFAA781E2E}" srcOrd="0" destOrd="0" parTransId="{C437603F-0F02-491E-B357-CD8CFE192BB3}" sibTransId="{89FC9694-B467-4946-B2BC-F75C954E6BB8}"/>
    <dgm:cxn modelId="{69F56E45-0624-4C6D-A313-CABBC31F3D81}" type="presOf" srcId="{D9CE0EB1-E779-461D-81ED-CAC2AFBF18B6}" destId="{99CAEEF9-10D9-48D4-8261-9D7BA47F283A}" srcOrd="0" destOrd="0" presId="urn:microsoft.com/office/officeart/2005/8/layout/orgChart1"/>
    <dgm:cxn modelId="{28305045-8F8E-445F-A4C9-1FDBBE9DD399}" type="presOf" srcId="{BDCBF2C5-758B-4E0B-B101-025F32F13808}" destId="{E3ADFA3E-5147-42F3-BAC1-C60248EE4286}" srcOrd="0" destOrd="0" presId="urn:microsoft.com/office/officeart/2005/8/layout/orgChart1"/>
    <dgm:cxn modelId="{0A7F7A45-C6C8-42F7-9651-8BFAE9225450}" type="presOf" srcId="{60243B62-E432-41BB-8F1B-6DB39F1DAF3D}" destId="{F8B0F48F-A8B7-4D12-8A98-DB13B9079B35}" srcOrd="0" destOrd="0" presId="urn:microsoft.com/office/officeart/2005/8/layout/orgChart1"/>
    <dgm:cxn modelId="{7D227148-7CEE-4D51-9F9B-799E9608E790}" type="presOf" srcId="{2EBCB611-FC19-4A6D-A16E-DC22CF31A908}" destId="{EB75A729-E427-4118-B84B-F9BA20F1CD8A}" srcOrd="1" destOrd="0" presId="urn:microsoft.com/office/officeart/2005/8/layout/orgChart1"/>
    <dgm:cxn modelId="{D3608849-5C66-479A-A8C8-4B09910A1E84}" type="presOf" srcId="{A7C1A3EE-6333-4FB4-8F32-C681E9E8538E}" destId="{F183F500-7E58-4E97-B0EA-ECCD7509D5A8}" srcOrd="0" destOrd="0" presId="urn:microsoft.com/office/officeart/2005/8/layout/orgChart1"/>
    <dgm:cxn modelId="{2343176C-B650-4A69-B823-A8E6DE82E225}" srcId="{F232DD3E-F6BC-47B6-9AFE-0D7D5ACC5E11}" destId="{0347C939-46FB-442A-96D8-3F3AC8AD6D5B}" srcOrd="3" destOrd="0" parTransId="{A7C1A3EE-6333-4FB4-8F32-C681E9E8538E}" sibTransId="{6A2BA19F-F79A-4EAD-BDB7-92002C066273}"/>
    <dgm:cxn modelId="{1ECA054D-9F07-4A0D-A36F-FB341517B2EF}" type="presOf" srcId="{98B2C177-B243-47FE-836C-023D5718315B}" destId="{E0A74D05-6345-45A1-B023-CDD72D793BC7}" srcOrd="1" destOrd="0" presId="urn:microsoft.com/office/officeart/2005/8/layout/orgChart1"/>
    <dgm:cxn modelId="{35360A6E-9BDE-45B7-A1A3-59874DA34CC9}" type="presOf" srcId="{C15489BD-FC0B-4F80-9722-5361D0739475}" destId="{33E3B968-8F35-466D-92DB-7164694AC1A0}" srcOrd="0" destOrd="0" presId="urn:microsoft.com/office/officeart/2005/8/layout/orgChart1"/>
    <dgm:cxn modelId="{26486E6F-B5B2-415C-A669-36B8DCF91C59}" type="presOf" srcId="{CF901174-0258-4C39-99DA-992C36597EB7}" destId="{2CAFBB35-3C4C-4331-97B1-629A15F74CEA}" srcOrd="1" destOrd="0" presId="urn:microsoft.com/office/officeart/2005/8/layout/orgChart1"/>
    <dgm:cxn modelId="{4FBE2370-EA5C-428A-9B02-0B95DE0502B7}" type="presOf" srcId="{D9CE0EB1-E779-461D-81ED-CAC2AFBF18B6}" destId="{11358CFE-AEFF-4F34-A7AA-A89FD54270D9}" srcOrd="1" destOrd="0" presId="urn:microsoft.com/office/officeart/2005/8/layout/orgChart1"/>
    <dgm:cxn modelId="{93C9DC70-4F07-45FA-A099-8490725A2295}" type="presOf" srcId="{395AD893-05D9-4891-82DB-978867CBBCD4}" destId="{9C5AAF5C-B2F6-472C-A425-225368034E40}" srcOrd="0" destOrd="0" presId="urn:microsoft.com/office/officeart/2005/8/layout/orgChart1"/>
    <dgm:cxn modelId="{4B60B952-8D6D-4843-B413-0D18D54D84ED}" type="presOf" srcId="{166DAE7E-688F-4D1E-AA3A-08A569ADC422}" destId="{E4412F7C-8C32-4B0C-B7AD-50440E2259B3}" srcOrd="0" destOrd="0" presId="urn:microsoft.com/office/officeart/2005/8/layout/orgChart1"/>
    <dgm:cxn modelId="{3FEFEA72-C882-4884-ADB8-C1175E737EE8}" type="presOf" srcId="{E575ABE7-7717-41B7-892D-D9EFAFDA79CB}" destId="{523E3053-026E-4DC5-87D0-14357BB5AE7B}" srcOrd="1" destOrd="0" presId="urn:microsoft.com/office/officeart/2005/8/layout/orgChart1"/>
    <dgm:cxn modelId="{9DB0F452-38B9-4E06-ADCB-55113173BB90}" type="presOf" srcId="{2EBCB611-FC19-4A6D-A16E-DC22CF31A908}" destId="{107C2060-5F2A-43AA-8727-5013C085B3C2}" srcOrd="0" destOrd="0" presId="urn:microsoft.com/office/officeart/2005/8/layout/orgChart1"/>
    <dgm:cxn modelId="{2638FF52-3C05-499C-B841-09ED1F67B37D}" type="presOf" srcId="{C4A961D1-AAED-4974-962C-DCF37CEFBEE3}" destId="{49A7246C-1629-4C6E-B184-E9D0773E5FD1}" srcOrd="0" destOrd="0" presId="urn:microsoft.com/office/officeart/2005/8/layout/orgChart1"/>
    <dgm:cxn modelId="{34FDE073-2AC7-4FC9-A76B-FF70F2BA74E0}" srcId="{3BC5E3CF-0D76-42F1-8208-B8AFAA781E2E}" destId="{F232DD3E-F6BC-47B6-9AFE-0D7D5ACC5E11}" srcOrd="1" destOrd="0" parTransId="{E5152CAF-BAE5-489F-96BC-777F3223B1F2}" sibTransId="{F5786932-2152-4E27-AE93-87563C806AA8}"/>
    <dgm:cxn modelId="{2E4FBC55-7B3D-4016-AC34-201D84837D9A}" type="presOf" srcId="{EFB99AB7-286E-4943-8459-1DAD2D01D24C}" destId="{83FBBB2D-8E17-42F7-A9EC-594C688E76E4}" srcOrd="1" destOrd="0" presId="urn:microsoft.com/office/officeart/2005/8/layout/orgChart1"/>
    <dgm:cxn modelId="{5B777978-F796-4A16-8F55-248C7E387C4C}" srcId="{2295C923-1121-4901-96CC-CD5BE2BA10C3}" destId="{A6E5DFD4-9E8C-4F2A-8655-7E129473016D}" srcOrd="1" destOrd="0" parTransId="{3A23036A-6C9B-47B1-A84F-C50B9B9E12D6}" sibTransId="{071959CA-57AD-4785-998B-48CA48C4E4CC}"/>
    <dgm:cxn modelId="{D959897A-F4A2-45EF-82F8-72960FDC5501}" srcId="{3BC5E3CF-0D76-42F1-8208-B8AFAA781E2E}" destId="{C15489BD-FC0B-4F80-9722-5361D0739475}" srcOrd="3" destOrd="0" parTransId="{97EB8AA4-BD60-4007-A2C7-E59A07BDC77C}" sibTransId="{4C77FE07-EB1D-4A56-A621-09CDD2EB713F}"/>
    <dgm:cxn modelId="{6963FA7C-288B-4BAF-95ED-E876D4FD2E7C}" type="presOf" srcId="{593168C6-FE90-4535-A574-D9AF1C957A23}" destId="{9A0E9975-1C45-4679-8412-74F6877C5A6E}" srcOrd="0" destOrd="0" presId="urn:microsoft.com/office/officeart/2005/8/layout/orgChart1"/>
    <dgm:cxn modelId="{1F43A37E-CE3F-43B9-AAAC-0945B3EF64DD}" srcId="{3BC5E3CF-0D76-42F1-8208-B8AFAA781E2E}" destId="{88CA22A2-5D45-420A-BAA3-3C5C4B487C6D}" srcOrd="2" destOrd="0" parTransId="{60243B62-E432-41BB-8F1B-6DB39F1DAF3D}" sibTransId="{18BF65E6-00C6-4144-82D0-F4554452FA8B}"/>
    <dgm:cxn modelId="{9E2CBA83-49E5-4A64-B3C5-186581EFA942}" type="presOf" srcId="{74E2F6B4-1B83-45CB-8DA4-C030BFDE650D}" destId="{12DD9539-C250-4B12-BDC9-5A9F804A1A1C}" srcOrd="0" destOrd="0" presId="urn:microsoft.com/office/officeart/2005/8/layout/orgChart1"/>
    <dgm:cxn modelId="{E521B186-486A-486B-A8F2-9552A8B0EF62}" type="presOf" srcId="{C15489BD-FC0B-4F80-9722-5361D0739475}" destId="{D7669065-A824-4115-95BF-BD7B0F8A4731}" srcOrd="1" destOrd="0" presId="urn:microsoft.com/office/officeart/2005/8/layout/orgChart1"/>
    <dgm:cxn modelId="{3BE23287-FC75-43C8-B619-0302234100CE}" type="presOf" srcId="{88CA22A2-5D45-420A-BAA3-3C5C4B487C6D}" destId="{9D9134AF-083D-491A-ACC3-890B52CBEFC8}" srcOrd="1" destOrd="0" presId="urn:microsoft.com/office/officeart/2005/8/layout/orgChart1"/>
    <dgm:cxn modelId="{66AD198E-5D80-4DC9-A9B7-AB40F04EE989}" srcId="{F232DD3E-F6BC-47B6-9AFE-0D7D5ACC5E11}" destId="{E0E0A711-9A12-4DF2-B55D-D43F73E5FEB8}" srcOrd="0" destOrd="0" parTransId="{A96C78FC-3F06-470A-92E0-D36FA729361A}" sibTransId="{0DFE9CEA-49EB-4A30-951E-DD0F63CDEEAE}"/>
    <dgm:cxn modelId="{C9B55D8F-D05C-4E5B-B3FD-F4018B5754B9}" type="presOf" srcId="{97EB8AA4-BD60-4007-A2C7-E59A07BDC77C}" destId="{79DA2212-2BB2-40FB-AC39-5286D3B01EED}" srcOrd="0" destOrd="0" presId="urn:microsoft.com/office/officeart/2005/8/layout/orgChart1"/>
    <dgm:cxn modelId="{43F9A096-2D5A-4898-B981-0400A6787C05}" type="presOf" srcId="{E0E0A711-9A12-4DF2-B55D-D43F73E5FEB8}" destId="{ABDAB00C-7917-4407-A9C2-E01C343B7CB9}" srcOrd="1" destOrd="0" presId="urn:microsoft.com/office/officeart/2005/8/layout/orgChart1"/>
    <dgm:cxn modelId="{3AF7D096-22C2-4CA8-9E06-49B5FB50A202}" type="presOf" srcId="{2295C923-1121-4901-96CC-CD5BE2BA10C3}" destId="{8200D537-2036-4657-A262-084A4ABFFF79}" srcOrd="1" destOrd="0" presId="urn:microsoft.com/office/officeart/2005/8/layout/orgChart1"/>
    <dgm:cxn modelId="{A9B6F197-A2EE-4FB9-B85D-5CAE160AE3DA}" type="presOf" srcId="{CF901174-0258-4C39-99DA-992C36597EB7}" destId="{8679D1E0-D838-4AFC-9A9C-D0DF71ADA6C0}" srcOrd="0" destOrd="0" presId="urn:microsoft.com/office/officeart/2005/8/layout/orgChart1"/>
    <dgm:cxn modelId="{1B933499-1AEC-4710-8495-673A4E4AB20C}" type="presOf" srcId="{AACB1952-21D9-4AED-B0AF-84E0F2726FDC}" destId="{1C513C11-D8DD-4DB9-9CA8-F7137C3F56F1}" srcOrd="0" destOrd="0" presId="urn:microsoft.com/office/officeart/2005/8/layout/orgChart1"/>
    <dgm:cxn modelId="{CEBD6399-BE36-4E53-A3E6-72B3616DD760}" type="presOf" srcId="{44C8C1A7-7C9E-495C-BCA1-E1642F076D68}" destId="{3B1073D2-91F4-450C-A060-72A8A8B4BE7A}" srcOrd="0" destOrd="0" presId="urn:microsoft.com/office/officeart/2005/8/layout/orgChart1"/>
    <dgm:cxn modelId="{470E449B-0E05-4CF2-BFD2-1319895A0B8B}" type="presOf" srcId="{4CCE01E5-05ED-4E74-958C-9DF52AE7EAD6}" destId="{6C3FFD7A-9F4C-4E7D-A5EE-66092CBFC731}" srcOrd="0" destOrd="0" presId="urn:microsoft.com/office/officeart/2005/8/layout/orgChart1"/>
    <dgm:cxn modelId="{A88D499D-909E-4094-956D-241CD88A34DF}" type="presOf" srcId="{98B2C177-B243-47FE-836C-023D5718315B}" destId="{6B0A5999-3939-4392-A240-FF543D0F780A}" srcOrd="0" destOrd="0" presId="urn:microsoft.com/office/officeart/2005/8/layout/orgChart1"/>
    <dgm:cxn modelId="{E9B5A59D-7498-48C9-8EE5-1501325A318F}" type="presOf" srcId="{3A23036A-6C9B-47B1-A84F-C50B9B9E12D6}" destId="{773B97AF-6624-4650-BB8E-A08C2FA72136}" srcOrd="0" destOrd="0" presId="urn:microsoft.com/office/officeart/2005/8/layout/orgChart1"/>
    <dgm:cxn modelId="{470F92A1-BE25-4D9E-B7D1-1990E3E99374}" srcId="{44C8C1A7-7C9E-495C-BCA1-E1642F076D68}" destId="{65DC317C-6671-4F75-96E6-15A2CDE0A140}" srcOrd="0" destOrd="0" parTransId="{593168C6-FE90-4535-A574-D9AF1C957A23}" sibTransId="{F73A487C-0D7D-4859-A144-BD2B8E2FC49E}"/>
    <dgm:cxn modelId="{15D478A6-BCC0-415D-96C6-7C7C5B294245}" srcId="{F232DD3E-F6BC-47B6-9AFE-0D7D5ACC5E11}" destId="{DF1BFCEE-2F2F-4675-AE26-D43878D929DB}" srcOrd="4" destOrd="0" parTransId="{BDCBF2C5-758B-4E0B-B101-025F32F13808}" sibTransId="{58EDC4A2-9E6D-4421-8F0D-CC0AC2BDE3B1}"/>
    <dgm:cxn modelId="{47E985A7-0345-4542-A4D6-865EEB3120EE}" type="presOf" srcId="{A6E5DFD4-9E8C-4F2A-8655-7E129473016D}" destId="{ECFEDDFF-1171-4FBE-B2AA-4EF7CE129DC3}" srcOrd="0" destOrd="0" presId="urn:microsoft.com/office/officeart/2005/8/layout/orgChart1"/>
    <dgm:cxn modelId="{C1967CAA-EB8A-4789-BEFD-DFEBB97D31C7}" srcId="{3BC5E3CF-0D76-42F1-8208-B8AFAA781E2E}" destId="{2295C923-1121-4901-96CC-CD5BE2BA10C3}" srcOrd="4" destOrd="0" parTransId="{82CCDB41-7192-433F-9971-2160EEFE88FE}" sibTransId="{2B18963B-52F9-4266-AEB7-548E5F9292C4}"/>
    <dgm:cxn modelId="{AFF6C8AF-91AE-4A5D-8715-27B8BFD7E267}" type="presOf" srcId="{DF1BFCEE-2F2F-4675-AE26-D43878D929DB}" destId="{5B99F3B9-DC47-42F9-8837-C66C5C9C3C49}" srcOrd="0" destOrd="0" presId="urn:microsoft.com/office/officeart/2005/8/layout/orgChart1"/>
    <dgm:cxn modelId="{2A79A7B6-0B35-4674-8C31-0ABF17DD7E86}" type="presOf" srcId="{DF1BFCEE-2F2F-4675-AE26-D43878D929DB}" destId="{70B7A35E-15FA-47F9-BE7F-7EFB7432BF82}" srcOrd="1" destOrd="0" presId="urn:microsoft.com/office/officeart/2005/8/layout/orgChart1"/>
    <dgm:cxn modelId="{47E1FCBE-A83B-470E-87E6-B8F3E815684F}" type="presOf" srcId="{82CCDB41-7192-433F-9971-2160EEFE88FE}" destId="{FF65960C-6FBC-482E-A610-2CFB089DB5AE}" srcOrd="0" destOrd="0" presId="urn:microsoft.com/office/officeart/2005/8/layout/orgChart1"/>
    <dgm:cxn modelId="{236F09C1-4B61-4ADA-A726-41183B9C458A}" type="presOf" srcId="{04EF893F-90C0-42D8-90A9-A89D86A0EFDC}" destId="{9AD66FBD-447D-4596-8AD8-193BE713E527}" srcOrd="0" destOrd="0" presId="urn:microsoft.com/office/officeart/2005/8/layout/orgChart1"/>
    <dgm:cxn modelId="{37BDFFC2-93C7-44C0-8E47-C1BF1C26F8B4}" type="presOf" srcId="{E575ABE7-7717-41B7-892D-D9EFAFDA79CB}" destId="{24E8B4ED-1D36-4FB0-AF94-5348FE73FC96}" srcOrd="0" destOrd="0" presId="urn:microsoft.com/office/officeart/2005/8/layout/orgChart1"/>
    <dgm:cxn modelId="{0D8A2BC9-9E0F-4E05-866F-E37E986F65C9}" srcId="{3BC5E3CF-0D76-42F1-8208-B8AFAA781E2E}" destId="{EFB99AB7-286E-4943-8459-1DAD2D01D24C}" srcOrd="0" destOrd="0" parTransId="{4CCE01E5-05ED-4E74-958C-9DF52AE7EAD6}" sibTransId="{BE8C9800-6A5A-4DFD-B8D4-B95032EAC4E0}"/>
    <dgm:cxn modelId="{3A842ED3-3FF2-4FAB-85E9-5A14B5196E1A}" type="presOf" srcId="{0347C939-46FB-442A-96D8-3F3AC8AD6D5B}" destId="{32DF5634-51CB-4A27-9004-FDD84204E6B5}" srcOrd="1" destOrd="0" presId="urn:microsoft.com/office/officeart/2005/8/layout/orgChart1"/>
    <dgm:cxn modelId="{59897CD4-0A4D-4823-B2F0-374A75D0788B}" type="presOf" srcId="{3BC5E3CF-0D76-42F1-8208-B8AFAA781E2E}" destId="{8A02F1A1-B1F9-4FC4-80AE-AA8D82253984}" srcOrd="0" destOrd="0" presId="urn:microsoft.com/office/officeart/2005/8/layout/orgChart1"/>
    <dgm:cxn modelId="{8F1AEEE3-D052-41EA-9B65-20AA686D05DF}" type="presOf" srcId="{B8D02B8C-8C46-4FBA-8F5D-ED748D90110E}" destId="{641D32F1-5357-4931-9A3F-8F237B42CFEF}" srcOrd="1" destOrd="0" presId="urn:microsoft.com/office/officeart/2005/8/layout/orgChart1"/>
    <dgm:cxn modelId="{13599DE5-36C7-4D4A-8B08-83D18F561B64}" type="presOf" srcId="{0347C939-46FB-442A-96D8-3F3AC8AD6D5B}" destId="{ABA46E80-7D81-4BFC-B398-D1B38CFA0DDC}" srcOrd="0" destOrd="0" presId="urn:microsoft.com/office/officeart/2005/8/layout/orgChart1"/>
    <dgm:cxn modelId="{D25F9BE6-6D89-46E7-A813-BC0E807E0A2A}" type="presOf" srcId="{2295C923-1121-4901-96CC-CD5BE2BA10C3}" destId="{552A1C01-028C-429E-98F1-D970FC1409BF}" srcOrd="0" destOrd="0" presId="urn:microsoft.com/office/officeart/2005/8/layout/orgChart1"/>
    <dgm:cxn modelId="{7B2A13E7-4BF0-48C0-AF59-956A09AA9916}" type="presOf" srcId="{751E017A-F882-4922-8334-0C105247A92F}" destId="{A1082D79-7F85-4205-BBA9-C885AF33C8CA}" srcOrd="0" destOrd="0" presId="urn:microsoft.com/office/officeart/2005/8/layout/orgChart1"/>
    <dgm:cxn modelId="{2901ECE7-9545-4E24-B46A-5E2414087D67}" type="presOf" srcId="{78E0D761-B2DA-4FC0-B0A5-8E9FE88CD482}" destId="{D8868FC7-9F18-47D1-A934-C51A082B7091}" srcOrd="0" destOrd="0" presId="urn:microsoft.com/office/officeart/2005/8/layout/orgChart1"/>
    <dgm:cxn modelId="{A65197F5-E666-4A1C-B1B9-0440F7530FDD}" type="presOf" srcId="{A1941CF1-71D5-4083-9CA3-2FF5B93DE595}" destId="{C3AC83EE-2261-4783-B22C-7A5DE0121399}" srcOrd="0" destOrd="0" presId="urn:microsoft.com/office/officeart/2005/8/layout/orgChart1"/>
    <dgm:cxn modelId="{47DA4AF6-4F12-4749-885B-7126AB20B0EA}" type="presOf" srcId="{E0E0A711-9A12-4DF2-B55D-D43F73E5FEB8}" destId="{4C886497-3DA0-493E-850E-D1B3C96D68CE}" srcOrd="0" destOrd="0" presId="urn:microsoft.com/office/officeart/2005/8/layout/orgChart1"/>
    <dgm:cxn modelId="{D7716BF7-ECAC-4F3E-98AA-4D24AA4400E3}" srcId="{2295C923-1121-4901-96CC-CD5BE2BA10C3}" destId="{DD7473E7-37E2-4A65-A6A1-E75DDD90873F}" srcOrd="3" destOrd="0" parTransId="{751E017A-F882-4922-8334-0C105247A92F}" sibTransId="{AC4B3420-B199-4043-86B6-9377A6CBE12B}"/>
    <dgm:cxn modelId="{238A0AFA-7018-4B92-8237-43A018414EF2}" srcId="{C15489BD-FC0B-4F80-9722-5361D0739475}" destId="{B8D02B8C-8C46-4FBA-8F5D-ED748D90110E}" srcOrd="1" destOrd="0" parTransId="{74E2F6B4-1B83-45CB-8DA4-C030BFDE650D}" sibTransId="{DBD052DA-195A-45CA-ADEF-F2B1B5C86710}"/>
    <dgm:cxn modelId="{0A2B13FA-18FE-47BC-BE06-677DA129EB26}" type="presOf" srcId="{F232DD3E-F6BC-47B6-9AFE-0D7D5ACC5E11}" destId="{4E7D31C5-2EED-4D8F-A8FF-3FF63358FBC2}" srcOrd="1" destOrd="0" presId="urn:microsoft.com/office/officeart/2005/8/layout/orgChart1"/>
    <dgm:cxn modelId="{128576FA-1EDE-4C47-AB55-A3FF6944705C}" srcId="{2295C923-1121-4901-96CC-CD5BE2BA10C3}" destId="{2EBCB611-FC19-4A6D-A16E-DC22CF31A908}" srcOrd="2" destOrd="0" parTransId="{9221633A-3518-4E3C-A327-CF5951FD0883}" sibTransId="{424E0BB9-9A9F-4B76-A364-24B709DA7A56}"/>
    <dgm:cxn modelId="{186F137D-F31F-4DD7-A2D5-867EE8FC4E11}" type="presParOf" srcId="{9AD66FBD-447D-4596-8AD8-193BE713E527}" destId="{BE249549-A0FF-4C50-A79F-B408A2B1FA90}" srcOrd="0" destOrd="0" presId="urn:microsoft.com/office/officeart/2005/8/layout/orgChart1"/>
    <dgm:cxn modelId="{52E9E55F-765B-4BA6-B55D-CF2FE6A8A9C6}" type="presParOf" srcId="{BE249549-A0FF-4C50-A79F-B408A2B1FA90}" destId="{F73FDF64-BE89-4E81-952F-681DC8D0C86C}" srcOrd="0" destOrd="0" presId="urn:microsoft.com/office/officeart/2005/8/layout/orgChart1"/>
    <dgm:cxn modelId="{DE185FE8-950A-4735-9E02-F1DC47AA7440}" type="presParOf" srcId="{F73FDF64-BE89-4E81-952F-681DC8D0C86C}" destId="{8A02F1A1-B1F9-4FC4-80AE-AA8D82253984}" srcOrd="0" destOrd="0" presId="urn:microsoft.com/office/officeart/2005/8/layout/orgChart1"/>
    <dgm:cxn modelId="{EAD00538-9222-48C8-84D1-FB7040F04A5F}" type="presParOf" srcId="{F73FDF64-BE89-4E81-952F-681DC8D0C86C}" destId="{A9229949-CA9F-4B91-8391-5000C847D80C}" srcOrd="1" destOrd="0" presId="urn:microsoft.com/office/officeart/2005/8/layout/orgChart1"/>
    <dgm:cxn modelId="{525E6D96-A6A8-466C-92B7-2041349D9DDF}" type="presParOf" srcId="{BE249549-A0FF-4C50-A79F-B408A2B1FA90}" destId="{AF1B113E-37F4-4593-B20F-FDA56DAF369D}" srcOrd="1" destOrd="0" presId="urn:microsoft.com/office/officeart/2005/8/layout/orgChart1"/>
    <dgm:cxn modelId="{13E5B0D5-0796-40A6-9509-E99F2133365D}" type="presParOf" srcId="{AF1B113E-37F4-4593-B20F-FDA56DAF369D}" destId="{120D152C-7FB0-445D-9AA9-F35CBF503307}" srcOrd="0" destOrd="0" presId="urn:microsoft.com/office/officeart/2005/8/layout/orgChart1"/>
    <dgm:cxn modelId="{09C55EDE-800D-40BB-A6F1-227076653254}" type="presParOf" srcId="{AF1B113E-37F4-4593-B20F-FDA56DAF369D}" destId="{7EB8776B-1719-40D6-8C66-5CC6531F242E}" srcOrd="1" destOrd="0" presId="urn:microsoft.com/office/officeart/2005/8/layout/orgChart1"/>
    <dgm:cxn modelId="{07AF5ACE-60A5-4F23-BD72-9A2B8C332595}" type="presParOf" srcId="{7EB8776B-1719-40D6-8C66-5CC6531F242E}" destId="{71407E39-41CF-4FB1-A347-070375FA2975}" srcOrd="0" destOrd="0" presId="urn:microsoft.com/office/officeart/2005/8/layout/orgChart1"/>
    <dgm:cxn modelId="{F79ED6CF-5137-408E-AAF5-7948D12888DB}" type="presParOf" srcId="{71407E39-41CF-4FB1-A347-070375FA2975}" destId="{835EC36E-810D-48A3-B4C6-C65D80EC18E4}" srcOrd="0" destOrd="0" presId="urn:microsoft.com/office/officeart/2005/8/layout/orgChart1"/>
    <dgm:cxn modelId="{4C847B6E-8A8A-48C9-9635-6B6F6912E2C2}" type="presParOf" srcId="{71407E39-41CF-4FB1-A347-070375FA2975}" destId="{4E7D31C5-2EED-4D8F-A8FF-3FF63358FBC2}" srcOrd="1" destOrd="0" presId="urn:microsoft.com/office/officeart/2005/8/layout/orgChart1"/>
    <dgm:cxn modelId="{BDBD0021-8752-4BB7-AAEB-287158A824C0}" type="presParOf" srcId="{7EB8776B-1719-40D6-8C66-5CC6531F242E}" destId="{1F333271-3B04-4EC4-9272-CFD6008B17C4}" srcOrd="1" destOrd="0" presId="urn:microsoft.com/office/officeart/2005/8/layout/orgChart1"/>
    <dgm:cxn modelId="{9B58AB9B-777C-478E-A34B-8812784184EA}" type="presParOf" srcId="{1F333271-3B04-4EC4-9272-CFD6008B17C4}" destId="{09991362-6397-4991-8BE2-0948CAE0A5DA}" srcOrd="0" destOrd="0" presId="urn:microsoft.com/office/officeart/2005/8/layout/orgChart1"/>
    <dgm:cxn modelId="{E6A707AF-3E1A-4D10-A0A3-BB73811B21F1}" type="presParOf" srcId="{1F333271-3B04-4EC4-9272-CFD6008B17C4}" destId="{9853A8E6-F343-4722-888C-274C6CACEBBF}" srcOrd="1" destOrd="0" presId="urn:microsoft.com/office/officeart/2005/8/layout/orgChart1"/>
    <dgm:cxn modelId="{CBFCE962-06EA-4A3F-BDA8-88C763BDDBAC}" type="presParOf" srcId="{9853A8E6-F343-4722-888C-274C6CACEBBF}" destId="{E582061C-984A-43F7-B77A-9B961B4D12FF}" srcOrd="0" destOrd="0" presId="urn:microsoft.com/office/officeart/2005/8/layout/orgChart1"/>
    <dgm:cxn modelId="{64E78296-D350-4B32-A520-2F70E632A627}" type="presParOf" srcId="{E582061C-984A-43F7-B77A-9B961B4D12FF}" destId="{4C886497-3DA0-493E-850E-D1B3C96D68CE}" srcOrd="0" destOrd="0" presId="urn:microsoft.com/office/officeart/2005/8/layout/orgChart1"/>
    <dgm:cxn modelId="{37BE64C4-7535-4425-A2A6-D55DCF15627A}" type="presParOf" srcId="{E582061C-984A-43F7-B77A-9B961B4D12FF}" destId="{ABDAB00C-7917-4407-A9C2-E01C343B7CB9}" srcOrd="1" destOrd="0" presId="urn:microsoft.com/office/officeart/2005/8/layout/orgChart1"/>
    <dgm:cxn modelId="{A9A7D4DD-9876-4E2C-9542-BE2A46D808B9}" type="presParOf" srcId="{9853A8E6-F343-4722-888C-274C6CACEBBF}" destId="{9EF6F87B-4405-4E87-A9AA-B5E4D906EF40}" srcOrd="1" destOrd="0" presId="urn:microsoft.com/office/officeart/2005/8/layout/orgChart1"/>
    <dgm:cxn modelId="{119338E3-78FF-454B-9583-094CD4A10E96}" type="presParOf" srcId="{9853A8E6-F343-4722-888C-274C6CACEBBF}" destId="{411C7EA0-9887-4138-8C7D-9699FCD49FCD}" srcOrd="2" destOrd="0" presId="urn:microsoft.com/office/officeart/2005/8/layout/orgChart1"/>
    <dgm:cxn modelId="{0FAC50BB-9E76-4FD2-A91F-C9F79930C42F}" type="presParOf" srcId="{1F333271-3B04-4EC4-9272-CFD6008B17C4}" destId="{9C5AAF5C-B2F6-472C-A425-225368034E40}" srcOrd="2" destOrd="0" presId="urn:microsoft.com/office/officeart/2005/8/layout/orgChart1"/>
    <dgm:cxn modelId="{B4C0634F-FFC0-4315-A73F-F9E09F4363DE}" type="presParOf" srcId="{1F333271-3B04-4EC4-9272-CFD6008B17C4}" destId="{40DF79F8-1D1E-4762-A411-C1E96B4393FD}" srcOrd="3" destOrd="0" presId="urn:microsoft.com/office/officeart/2005/8/layout/orgChart1"/>
    <dgm:cxn modelId="{F63D1AC5-B19E-41F5-B7DC-4DB45ABD2EE4}" type="presParOf" srcId="{40DF79F8-1D1E-4762-A411-C1E96B4393FD}" destId="{0713D2E2-93B5-41DF-9CBF-6F25F5B0D43E}" srcOrd="0" destOrd="0" presId="urn:microsoft.com/office/officeart/2005/8/layout/orgChart1"/>
    <dgm:cxn modelId="{82CE8886-C29B-4FDA-838C-4D690C9BF521}" type="presParOf" srcId="{0713D2E2-93B5-41DF-9CBF-6F25F5B0D43E}" destId="{3B1073D2-91F4-450C-A060-72A8A8B4BE7A}" srcOrd="0" destOrd="0" presId="urn:microsoft.com/office/officeart/2005/8/layout/orgChart1"/>
    <dgm:cxn modelId="{6F23507E-D90C-4002-BA0C-0448C3411C5C}" type="presParOf" srcId="{0713D2E2-93B5-41DF-9CBF-6F25F5B0D43E}" destId="{CB0F09A7-322E-40DC-B857-C4DA1FBE5934}" srcOrd="1" destOrd="0" presId="urn:microsoft.com/office/officeart/2005/8/layout/orgChart1"/>
    <dgm:cxn modelId="{A46E7B2B-1285-4364-85BE-4431FEEB46BD}" type="presParOf" srcId="{40DF79F8-1D1E-4762-A411-C1E96B4393FD}" destId="{FE0EC92C-3541-4F46-87A5-8A011DAFBD85}" srcOrd="1" destOrd="0" presId="urn:microsoft.com/office/officeart/2005/8/layout/orgChart1"/>
    <dgm:cxn modelId="{DEE49790-EA17-407F-BA53-F6F714386E9C}" type="presParOf" srcId="{FE0EC92C-3541-4F46-87A5-8A011DAFBD85}" destId="{9A0E9975-1C45-4679-8412-74F6877C5A6E}" srcOrd="0" destOrd="0" presId="urn:microsoft.com/office/officeart/2005/8/layout/orgChart1"/>
    <dgm:cxn modelId="{0BFD66A0-0D54-4184-A439-FD157F4489E3}" type="presParOf" srcId="{FE0EC92C-3541-4F46-87A5-8A011DAFBD85}" destId="{1596C648-DBFB-4A96-A7CF-3C2DE1E4B254}" srcOrd="1" destOrd="0" presId="urn:microsoft.com/office/officeart/2005/8/layout/orgChart1"/>
    <dgm:cxn modelId="{3CD2ABB6-B905-4243-A59E-479419EECCC5}" type="presParOf" srcId="{1596C648-DBFB-4A96-A7CF-3C2DE1E4B254}" destId="{A0A76F92-036E-4708-BEB2-E810CE9F78AF}" srcOrd="0" destOrd="0" presId="urn:microsoft.com/office/officeart/2005/8/layout/orgChart1"/>
    <dgm:cxn modelId="{78020C62-2F21-447E-A160-3CCDF1F84961}" type="presParOf" srcId="{A0A76F92-036E-4708-BEB2-E810CE9F78AF}" destId="{279A108E-128B-4D5E-AC39-9642E37A501B}" srcOrd="0" destOrd="0" presId="urn:microsoft.com/office/officeart/2005/8/layout/orgChart1"/>
    <dgm:cxn modelId="{8B72B55D-07E8-43E5-B03B-92EC19C7D62E}" type="presParOf" srcId="{A0A76F92-036E-4708-BEB2-E810CE9F78AF}" destId="{0D16B6FC-7B11-452A-8D59-4DD3B18A3449}" srcOrd="1" destOrd="0" presId="urn:microsoft.com/office/officeart/2005/8/layout/orgChart1"/>
    <dgm:cxn modelId="{1B4C0FC5-C579-4C05-95F5-0723E77690C8}" type="presParOf" srcId="{1596C648-DBFB-4A96-A7CF-3C2DE1E4B254}" destId="{CB9C53BB-9E11-461D-A93D-6A88EE7F6AD2}" srcOrd="1" destOrd="0" presId="urn:microsoft.com/office/officeart/2005/8/layout/orgChart1"/>
    <dgm:cxn modelId="{A70994F1-C3C1-4087-8AFD-EF05D6A15DFC}" type="presParOf" srcId="{1596C648-DBFB-4A96-A7CF-3C2DE1E4B254}" destId="{663BFB97-D064-4553-99E9-567DFE4775E3}" srcOrd="2" destOrd="0" presId="urn:microsoft.com/office/officeart/2005/8/layout/orgChart1"/>
    <dgm:cxn modelId="{EFB2E100-2801-43A6-A571-F1B1CFC356FD}" type="presParOf" srcId="{40DF79F8-1D1E-4762-A411-C1E96B4393FD}" destId="{4FAAE24B-3202-4759-8DCE-711133813191}" srcOrd="2" destOrd="0" presId="urn:microsoft.com/office/officeart/2005/8/layout/orgChart1"/>
    <dgm:cxn modelId="{B771EC32-5575-407B-A383-22D8F474B9A8}" type="presParOf" srcId="{1F333271-3B04-4EC4-9272-CFD6008B17C4}" destId="{49A7246C-1629-4C6E-B184-E9D0773E5FD1}" srcOrd="4" destOrd="0" presId="urn:microsoft.com/office/officeart/2005/8/layout/orgChart1"/>
    <dgm:cxn modelId="{BF5B0E48-2BED-40B1-A0C4-A0ED1EB73E95}" type="presParOf" srcId="{1F333271-3B04-4EC4-9272-CFD6008B17C4}" destId="{4DCA04A5-7071-4DF6-80AD-A033C6241C92}" srcOrd="5" destOrd="0" presId="urn:microsoft.com/office/officeart/2005/8/layout/orgChart1"/>
    <dgm:cxn modelId="{7942C5AE-B864-4E52-A9D4-64B8846166D9}" type="presParOf" srcId="{4DCA04A5-7071-4DF6-80AD-A033C6241C92}" destId="{A2674DB4-DC1D-43CA-8709-02044470EA0C}" srcOrd="0" destOrd="0" presId="urn:microsoft.com/office/officeart/2005/8/layout/orgChart1"/>
    <dgm:cxn modelId="{BC6F8E67-2B00-4427-9B3B-33A40FFAABAD}" type="presParOf" srcId="{A2674DB4-DC1D-43CA-8709-02044470EA0C}" destId="{1C513C11-D8DD-4DB9-9CA8-F7137C3F56F1}" srcOrd="0" destOrd="0" presId="urn:microsoft.com/office/officeart/2005/8/layout/orgChart1"/>
    <dgm:cxn modelId="{04088D00-FE66-4D04-96BB-A64BF58B26D1}" type="presParOf" srcId="{A2674DB4-DC1D-43CA-8709-02044470EA0C}" destId="{A70CDD23-3747-4DF1-8E58-FD8770195631}" srcOrd="1" destOrd="0" presId="urn:microsoft.com/office/officeart/2005/8/layout/orgChart1"/>
    <dgm:cxn modelId="{DCC656D8-574D-417D-84E2-BE97D9B55A16}" type="presParOf" srcId="{4DCA04A5-7071-4DF6-80AD-A033C6241C92}" destId="{905998B0-A286-4CA4-A5E9-0E5AA24691C8}" srcOrd="1" destOrd="0" presId="urn:microsoft.com/office/officeart/2005/8/layout/orgChart1"/>
    <dgm:cxn modelId="{2DBD9841-1C1B-40DA-8AA4-E035814BECE5}" type="presParOf" srcId="{4DCA04A5-7071-4DF6-80AD-A033C6241C92}" destId="{23A4EBB9-A18F-4084-96BE-D57A9413F973}" srcOrd="2" destOrd="0" presId="urn:microsoft.com/office/officeart/2005/8/layout/orgChart1"/>
    <dgm:cxn modelId="{2F6EDD92-59AC-47AF-8295-F0DC1EA38A91}" type="presParOf" srcId="{1F333271-3B04-4EC4-9272-CFD6008B17C4}" destId="{F183F500-7E58-4E97-B0EA-ECCD7509D5A8}" srcOrd="6" destOrd="0" presId="urn:microsoft.com/office/officeart/2005/8/layout/orgChart1"/>
    <dgm:cxn modelId="{101E610D-2B7D-420B-9A64-19BEFB0CCF9D}" type="presParOf" srcId="{1F333271-3B04-4EC4-9272-CFD6008B17C4}" destId="{98B5901B-3B9E-4A7B-BB2A-A00246850F03}" srcOrd="7" destOrd="0" presId="urn:microsoft.com/office/officeart/2005/8/layout/orgChart1"/>
    <dgm:cxn modelId="{F5E9DB29-1C9C-424B-99E0-574CE4E68D28}" type="presParOf" srcId="{98B5901B-3B9E-4A7B-BB2A-A00246850F03}" destId="{BEB852BD-0930-4D44-BC27-D726E28CFAC6}" srcOrd="0" destOrd="0" presId="urn:microsoft.com/office/officeart/2005/8/layout/orgChart1"/>
    <dgm:cxn modelId="{891A8515-A8E0-4A6E-810C-1D54626DD03D}" type="presParOf" srcId="{BEB852BD-0930-4D44-BC27-D726E28CFAC6}" destId="{ABA46E80-7D81-4BFC-B398-D1B38CFA0DDC}" srcOrd="0" destOrd="0" presId="urn:microsoft.com/office/officeart/2005/8/layout/orgChart1"/>
    <dgm:cxn modelId="{C5B199DF-ED2C-40D7-809B-CA83E22AAC85}" type="presParOf" srcId="{BEB852BD-0930-4D44-BC27-D726E28CFAC6}" destId="{32DF5634-51CB-4A27-9004-FDD84204E6B5}" srcOrd="1" destOrd="0" presId="urn:microsoft.com/office/officeart/2005/8/layout/orgChart1"/>
    <dgm:cxn modelId="{C6376820-8D3F-40AE-AD8B-0CDD1A6F2234}" type="presParOf" srcId="{98B5901B-3B9E-4A7B-BB2A-A00246850F03}" destId="{88DCC156-39DD-4483-AB3C-108C9D9D4E4A}" srcOrd="1" destOrd="0" presId="urn:microsoft.com/office/officeart/2005/8/layout/orgChart1"/>
    <dgm:cxn modelId="{F1EAE25B-4E41-4042-904B-0DAF08E0F648}" type="presParOf" srcId="{98B5901B-3B9E-4A7B-BB2A-A00246850F03}" destId="{7257A252-75EF-4081-9224-F632BC7D596B}" srcOrd="2" destOrd="0" presId="urn:microsoft.com/office/officeart/2005/8/layout/orgChart1"/>
    <dgm:cxn modelId="{947EBAFD-6836-42B5-B1DD-7A78CFC63B0F}" type="presParOf" srcId="{1F333271-3B04-4EC4-9272-CFD6008B17C4}" destId="{E3ADFA3E-5147-42F3-BAC1-C60248EE4286}" srcOrd="8" destOrd="0" presId="urn:microsoft.com/office/officeart/2005/8/layout/orgChart1"/>
    <dgm:cxn modelId="{560BB0AB-44C7-43CF-B265-D00BEB3704C6}" type="presParOf" srcId="{1F333271-3B04-4EC4-9272-CFD6008B17C4}" destId="{9ACF9FCB-840D-4840-A966-56D39639AF22}" srcOrd="9" destOrd="0" presId="urn:microsoft.com/office/officeart/2005/8/layout/orgChart1"/>
    <dgm:cxn modelId="{0C9C353E-B89C-40CE-BD80-197512EA2BED}" type="presParOf" srcId="{9ACF9FCB-840D-4840-A966-56D39639AF22}" destId="{969DC5E5-8F9C-4C92-B4A4-06E28D7835C0}" srcOrd="0" destOrd="0" presId="urn:microsoft.com/office/officeart/2005/8/layout/orgChart1"/>
    <dgm:cxn modelId="{DF1D8A5A-A55A-48F0-8642-D2C5660CB533}" type="presParOf" srcId="{969DC5E5-8F9C-4C92-B4A4-06E28D7835C0}" destId="{5B99F3B9-DC47-42F9-8837-C66C5C9C3C49}" srcOrd="0" destOrd="0" presId="urn:microsoft.com/office/officeart/2005/8/layout/orgChart1"/>
    <dgm:cxn modelId="{545677D8-34C4-4345-954B-986281F0ABEE}" type="presParOf" srcId="{969DC5E5-8F9C-4C92-B4A4-06E28D7835C0}" destId="{70B7A35E-15FA-47F9-BE7F-7EFB7432BF82}" srcOrd="1" destOrd="0" presId="urn:microsoft.com/office/officeart/2005/8/layout/orgChart1"/>
    <dgm:cxn modelId="{244CA147-2A0F-469B-94CF-600D250295A7}" type="presParOf" srcId="{9ACF9FCB-840D-4840-A966-56D39639AF22}" destId="{87F9882C-5954-4B41-A753-615F0FB08114}" srcOrd="1" destOrd="0" presId="urn:microsoft.com/office/officeart/2005/8/layout/orgChart1"/>
    <dgm:cxn modelId="{766BCE86-62BE-4476-A988-9806CAB2731D}" type="presParOf" srcId="{9ACF9FCB-840D-4840-A966-56D39639AF22}" destId="{B6E076D8-1876-4271-B64F-2CB0C29E1DD3}" srcOrd="2" destOrd="0" presId="urn:microsoft.com/office/officeart/2005/8/layout/orgChart1"/>
    <dgm:cxn modelId="{A48623A0-ADC2-4CB2-AC15-FA67B67810CB}" type="presParOf" srcId="{7EB8776B-1719-40D6-8C66-5CC6531F242E}" destId="{EC62C6D8-5CD6-49A0-B34B-F3F7AD3155D1}" srcOrd="2" destOrd="0" presId="urn:microsoft.com/office/officeart/2005/8/layout/orgChart1"/>
    <dgm:cxn modelId="{471B6B47-51FB-46CF-AC2E-CEBC4F7D479F}" type="presParOf" srcId="{AF1B113E-37F4-4593-B20F-FDA56DAF369D}" destId="{F8B0F48F-A8B7-4D12-8A98-DB13B9079B35}" srcOrd="2" destOrd="0" presId="urn:microsoft.com/office/officeart/2005/8/layout/orgChart1"/>
    <dgm:cxn modelId="{D3F6196B-0717-4663-9B00-5EE9F3ED2F31}" type="presParOf" srcId="{AF1B113E-37F4-4593-B20F-FDA56DAF369D}" destId="{99CB23A8-F14A-4F69-8D6E-392DC585005B}" srcOrd="3" destOrd="0" presId="urn:microsoft.com/office/officeart/2005/8/layout/orgChart1"/>
    <dgm:cxn modelId="{600E4935-351A-4E10-BAC2-8E2DC1521EBD}" type="presParOf" srcId="{99CB23A8-F14A-4F69-8D6E-392DC585005B}" destId="{A82B8C7E-C792-4906-A401-428BAECA352D}" srcOrd="0" destOrd="0" presId="urn:microsoft.com/office/officeart/2005/8/layout/orgChart1"/>
    <dgm:cxn modelId="{BE7F6F4D-C808-46E9-AD53-5E572338EBCC}" type="presParOf" srcId="{A82B8C7E-C792-4906-A401-428BAECA352D}" destId="{3DF63029-F1E2-408F-B6F0-F33E3EE1D874}" srcOrd="0" destOrd="0" presId="urn:microsoft.com/office/officeart/2005/8/layout/orgChart1"/>
    <dgm:cxn modelId="{6E0488D1-2742-48DB-9C22-43A91843308B}" type="presParOf" srcId="{A82B8C7E-C792-4906-A401-428BAECA352D}" destId="{9D9134AF-083D-491A-ACC3-890B52CBEFC8}" srcOrd="1" destOrd="0" presId="urn:microsoft.com/office/officeart/2005/8/layout/orgChart1"/>
    <dgm:cxn modelId="{B08E6CBE-934B-4405-AB71-F3EB887F5900}" type="presParOf" srcId="{99CB23A8-F14A-4F69-8D6E-392DC585005B}" destId="{98FC873C-54DB-412E-B43A-F0A9367F0F93}" srcOrd="1" destOrd="0" presId="urn:microsoft.com/office/officeart/2005/8/layout/orgChart1"/>
    <dgm:cxn modelId="{F5F53CF7-C4D1-4350-90BE-BBA509FA1776}" type="presParOf" srcId="{98FC873C-54DB-412E-B43A-F0A9367F0F93}" destId="{E4412F7C-8C32-4B0C-B7AD-50440E2259B3}" srcOrd="0" destOrd="0" presId="urn:microsoft.com/office/officeart/2005/8/layout/orgChart1"/>
    <dgm:cxn modelId="{1B802211-CA2A-4AB5-85E8-47ABECE62E23}" type="presParOf" srcId="{98FC873C-54DB-412E-B43A-F0A9367F0F93}" destId="{599B0D61-3E0A-4EB8-8F78-EF0CE5400B4B}" srcOrd="1" destOrd="0" presId="urn:microsoft.com/office/officeart/2005/8/layout/orgChart1"/>
    <dgm:cxn modelId="{91D7C3B4-40AA-40F5-B627-A2242ADED4FC}" type="presParOf" srcId="{599B0D61-3E0A-4EB8-8F78-EF0CE5400B4B}" destId="{E3750946-D87F-467E-87EE-0B0DEDDB08FC}" srcOrd="0" destOrd="0" presId="urn:microsoft.com/office/officeart/2005/8/layout/orgChart1"/>
    <dgm:cxn modelId="{6A782D74-180F-4B8E-B6CD-A9C3D5D947DD}" type="presParOf" srcId="{E3750946-D87F-467E-87EE-0B0DEDDB08FC}" destId="{24E8B4ED-1D36-4FB0-AF94-5348FE73FC96}" srcOrd="0" destOrd="0" presId="urn:microsoft.com/office/officeart/2005/8/layout/orgChart1"/>
    <dgm:cxn modelId="{1F7779AA-4869-43D9-84F2-BA8640325CE4}" type="presParOf" srcId="{E3750946-D87F-467E-87EE-0B0DEDDB08FC}" destId="{523E3053-026E-4DC5-87D0-14357BB5AE7B}" srcOrd="1" destOrd="0" presId="urn:microsoft.com/office/officeart/2005/8/layout/orgChart1"/>
    <dgm:cxn modelId="{D0DEF69C-FCA0-48D3-BA89-ABA22C49039D}" type="presParOf" srcId="{599B0D61-3E0A-4EB8-8F78-EF0CE5400B4B}" destId="{893A9A03-222B-44F3-9CD4-CFC33E9544F9}" srcOrd="1" destOrd="0" presId="urn:microsoft.com/office/officeart/2005/8/layout/orgChart1"/>
    <dgm:cxn modelId="{D39FE2B2-1C6B-4155-92D6-EC305BAE2827}" type="presParOf" srcId="{599B0D61-3E0A-4EB8-8F78-EF0CE5400B4B}" destId="{1CD88131-AC11-4D43-90B1-141B24F20D21}" srcOrd="2" destOrd="0" presId="urn:microsoft.com/office/officeart/2005/8/layout/orgChart1"/>
    <dgm:cxn modelId="{3113F0B2-5385-4914-AEBB-E545E3603E29}" type="presParOf" srcId="{99CB23A8-F14A-4F69-8D6E-392DC585005B}" destId="{2C2DC534-FD57-4553-BC47-DD5577C9DC8B}" srcOrd="2" destOrd="0" presId="urn:microsoft.com/office/officeart/2005/8/layout/orgChart1"/>
    <dgm:cxn modelId="{D79B9F61-37D8-4015-8678-79727D31025A}" type="presParOf" srcId="{AF1B113E-37F4-4593-B20F-FDA56DAF369D}" destId="{79DA2212-2BB2-40FB-AC39-5286D3B01EED}" srcOrd="4" destOrd="0" presId="urn:microsoft.com/office/officeart/2005/8/layout/orgChart1"/>
    <dgm:cxn modelId="{958220F5-771A-41BF-A721-8CD48C8B332F}" type="presParOf" srcId="{AF1B113E-37F4-4593-B20F-FDA56DAF369D}" destId="{EC106770-4521-4084-B812-0B92A9406A75}" srcOrd="5" destOrd="0" presId="urn:microsoft.com/office/officeart/2005/8/layout/orgChart1"/>
    <dgm:cxn modelId="{BF82EFCE-AED5-4956-A5DE-56E26AF51C02}" type="presParOf" srcId="{EC106770-4521-4084-B812-0B92A9406A75}" destId="{40C0DB9A-8C9F-477F-84BF-7B832D3FDFBC}" srcOrd="0" destOrd="0" presId="urn:microsoft.com/office/officeart/2005/8/layout/orgChart1"/>
    <dgm:cxn modelId="{E0B1E978-A5A0-4CBF-97F6-486D94A017E6}" type="presParOf" srcId="{40C0DB9A-8C9F-477F-84BF-7B832D3FDFBC}" destId="{33E3B968-8F35-466D-92DB-7164694AC1A0}" srcOrd="0" destOrd="0" presId="urn:microsoft.com/office/officeart/2005/8/layout/orgChart1"/>
    <dgm:cxn modelId="{5D701FF5-AF69-4AFB-9572-8B4E9EAAE125}" type="presParOf" srcId="{40C0DB9A-8C9F-477F-84BF-7B832D3FDFBC}" destId="{D7669065-A824-4115-95BF-BD7B0F8A4731}" srcOrd="1" destOrd="0" presId="urn:microsoft.com/office/officeart/2005/8/layout/orgChart1"/>
    <dgm:cxn modelId="{93280146-EE8A-4AF0-9434-EDFE7FDD2F15}" type="presParOf" srcId="{EC106770-4521-4084-B812-0B92A9406A75}" destId="{D4B8DC92-F9A1-4464-9D96-10B48F3B7D2E}" srcOrd="1" destOrd="0" presId="urn:microsoft.com/office/officeart/2005/8/layout/orgChart1"/>
    <dgm:cxn modelId="{5E9135ED-DB7A-4C1C-BA9F-FF53D137DC5A}" type="presParOf" srcId="{D4B8DC92-F9A1-4464-9D96-10B48F3B7D2E}" destId="{9D550A90-5D0D-4A47-A05B-F065B5C2C32B}" srcOrd="0" destOrd="0" presId="urn:microsoft.com/office/officeart/2005/8/layout/orgChart1"/>
    <dgm:cxn modelId="{E1672A10-8C59-43FA-8417-32AE3E653E40}" type="presParOf" srcId="{D4B8DC92-F9A1-4464-9D96-10B48F3B7D2E}" destId="{C93F9707-DBE7-467C-BDA4-EE7943DE3E1E}" srcOrd="1" destOrd="0" presId="urn:microsoft.com/office/officeart/2005/8/layout/orgChart1"/>
    <dgm:cxn modelId="{75221681-917E-4D9D-96FD-800B159C92FC}" type="presParOf" srcId="{C93F9707-DBE7-467C-BDA4-EE7943DE3E1E}" destId="{FEAE946F-6AC3-4601-99FC-144AB6C4FBF0}" srcOrd="0" destOrd="0" presId="urn:microsoft.com/office/officeart/2005/8/layout/orgChart1"/>
    <dgm:cxn modelId="{65373BA8-49BC-4EA5-A62C-3A90E8D2D47F}" type="presParOf" srcId="{FEAE946F-6AC3-4601-99FC-144AB6C4FBF0}" destId="{8679D1E0-D838-4AFC-9A9C-D0DF71ADA6C0}" srcOrd="0" destOrd="0" presId="urn:microsoft.com/office/officeart/2005/8/layout/orgChart1"/>
    <dgm:cxn modelId="{5FE0F5F5-E486-4FAC-86A1-2790609C4AF8}" type="presParOf" srcId="{FEAE946F-6AC3-4601-99FC-144AB6C4FBF0}" destId="{2CAFBB35-3C4C-4331-97B1-629A15F74CEA}" srcOrd="1" destOrd="0" presId="urn:microsoft.com/office/officeart/2005/8/layout/orgChart1"/>
    <dgm:cxn modelId="{FA9CFF9D-53AF-4634-8536-70085503A387}" type="presParOf" srcId="{C93F9707-DBE7-467C-BDA4-EE7943DE3E1E}" destId="{B1AE8EC9-C904-4510-8A5A-61720AE0F622}" srcOrd="1" destOrd="0" presId="urn:microsoft.com/office/officeart/2005/8/layout/orgChart1"/>
    <dgm:cxn modelId="{3977C4B5-1475-49C3-A0D3-DB6F7881E381}" type="presParOf" srcId="{C93F9707-DBE7-467C-BDA4-EE7943DE3E1E}" destId="{DB9C8B18-7858-40DF-97A7-9A043FA3BD24}" srcOrd="2" destOrd="0" presId="urn:microsoft.com/office/officeart/2005/8/layout/orgChart1"/>
    <dgm:cxn modelId="{AD0A89F8-E5D8-4A05-8208-527A9D9AE586}" type="presParOf" srcId="{D4B8DC92-F9A1-4464-9D96-10B48F3B7D2E}" destId="{12DD9539-C250-4B12-BDC9-5A9F804A1A1C}" srcOrd="2" destOrd="0" presId="urn:microsoft.com/office/officeart/2005/8/layout/orgChart1"/>
    <dgm:cxn modelId="{D02B61BF-1A09-4FD6-8E55-D7B131B8D1E8}" type="presParOf" srcId="{D4B8DC92-F9A1-4464-9D96-10B48F3B7D2E}" destId="{566CE7CA-74BC-41A6-AEEE-BAFEBEE050B0}" srcOrd="3" destOrd="0" presId="urn:microsoft.com/office/officeart/2005/8/layout/orgChart1"/>
    <dgm:cxn modelId="{359F54C2-68DA-445A-AF3F-32A3AE62EAF5}" type="presParOf" srcId="{566CE7CA-74BC-41A6-AEEE-BAFEBEE050B0}" destId="{9B8C104B-E537-465F-88B0-AB535ED10C9C}" srcOrd="0" destOrd="0" presId="urn:microsoft.com/office/officeart/2005/8/layout/orgChart1"/>
    <dgm:cxn modelId="{02F62BA2-248F-4BA4-BD4F-77B18B2D2BA0}" type="presParOf" srcId="{9B8C104B-E537-465F-88B0-AB535ED10C9C}" destId="{69781178-6AFB-4F51-889E-C90C4217FA5A}" srcOrd="0" destOrd="0" presId="urn:microsoft.com/office/officeart/2005/8/layout/orgChart1"/>
    <dgm:cxn modelId="{76F19241-14F4-4FC2-8462-A066AD6EAC91}" type="presParOf" srcId="{9B8C104B-E537-465F-88B0-AB535ED10C9C}" destId="{641D32F1-5357-4931-9A3F-8F237B42CFEF}" srcOrd="1" destOrd="0" presId="urn:microsoft.com/office/officeart/2005/8/layout/orgChart1"/>
    <dgm:cxn modelId="{923B05EA-C7F4-49D7-A44E-BB45B692A674}" type="presParOf" srcId="{566CE7CA-74BC-41A6-AEEE-BAFEBEE050B0}" destId="{E430FD35-0A76-4760-AEBA-93B9523B40E0}" srcOrd="1" destOrd="0" presId="urn:microsoft.com/office/officeart/2005/8/layout/orgChart1"/>
    <dgm:cxn modelId="{A90D4074-DF01-4996-A736-32464D6E3039}" type="presParOf" srcId="{566CE7CA-74BC-41A6-AEEE-BAFEBEE050B0}" destId="{A53FE232-4E1D-4597-A986-F64AC16CEB32}" srcOrd="2" destOrd="0" presId="urn:microsoft.com/office/officeart/2005/8/layout/orgChart1"/>
    <dgm:cxn modelId="{2EF2FF8D-076F-4711-BCBD-C56F4A0DB3ED}" type="presParOf" srcId="{D4B8DC92-F9A1-4464-9D96-10B48F3B7D2E}" destId="{D8868FC7-9F18-47D1-A934-C51A082B7091}" srcOrd="4" destOrd="0" presId="urn:microsoft.com/office/officeart/2005/8/layout/orgChart1"/>
    <dgm:cxn modelId="{E5465F42-8071-4084-8389-2CA3A19DEE02}" type="presParOf" srcId="{D4B8DC92-F9A1-4464-9D96-10B48F3B7D2E}" destId="{2E27A31A-A343-41B2-B283-DFD9CD03C8B0}" srcOrd="5" destOrd="0" presId="urn:microsoft.com/office/officeart/2005/8/layout/orgChart1"/>
    <dgm:cxn modelId="{1E0D288B-16F0-4E2F-93C7-971C7BE62907}" type="presParOf" srcId="{2E27A31A-A343-41B2-B283-DFD9CD03C8B0}" destId="{9995515A-36BA-4783-B522-33FB4CDE41BA}" srcOrd="0" destOrd="0" presId="urn:microsoft.com/office/officeart/2005/8/layout/orgChart1"/>
    <dgm:cxn modelId="{492D71AC-854D-4BED-A579-18BBE84309D3}" type="presParOf" srcId="{9995515A-36BA-4783-B522-33FB4CDE41BA}" destId="{6B0A5999-3939-4392-A240-FF543D0F780A}" srcOrd="0" destOrd="0" presId="urn:microsoft.com/office/officeart/2005/8/layout/orgChart1"/>
    <dgm:cxn modelId="{A590C323-9C65-41A7-B568-A82B65683D9D}" type="presParOf" srcId="{9995515A-36BA-4783-B522-33FB4CDE41BA}" destId="{E0A74D05-6345-45A1-B023-CDD72D793BC7}" srcOrd="1" destOrd="0" presId="urn:microsoft.com/office/officeart/2005/8/layout/orgChart1"/>
    <dgm:cxn modelId="{128E22D2-0749-43F8-BF58-47C710827BAF}" type="presParOf" srcId="{2E27A31A-A343-41B2-B283-DFD9CD03C8B0}" destId="{E4B08DD7-4359-4F36-BCEF-30C16DD31349}" srcOrd="1" destOrd="0" presId="urn:microsoft.com/office/officeart/2005/8/layout/orgChart1"/>
    <dgm:cxn modelId="{7AA7FDA1-9C7D-4731-A821-02020DE6BE8E}" type="presParOf" srcId="{2E27A31A-A343-41B2-B283-DFD9CD03C8B0}" destId="{38B91AE1-AB8B-48CA-BF7D-9035E98C9708}" srcOrd="2" destOrd="0" presId="urn:microsoft.com/office/officeart/2005/8/layout/orgChart1"/>
    <dgm:cxn modelId="{7300427B-BD4A-4198-BDDE-61B1011A5814}" type="presParOf" srcId="{EC106770-4521-4084-B812-0B92A9406A75}" destId="{B3F9B28A-7CC1-46A6-896F-FFA92C03D397}" srcOrd="2" destOrd="0" presId="urn:microsoft.com/office/officeart/2005/8/layout/orgChart1"/>
    <dgm:cxn modelId="{D4136747-A3E5-4E91-9B52-FC30B93845BE}" type="presParOf" srcId="{AF1B113E-37F4-4593-B20F-FDA56DAF369D}" destId="{FF65960C-6FBC-482E-A610-2CFB089DB5AE}" srcOrd="6" destOrd="0" presId="urn:microsoft.com/office/officeart/2005/8/layout/orgChart1"/>
    <dgm:cxn modelId="{B04AA265-D9B5-44C2-AA3A-341C30FBB983}" type="presParOf" srcId="{AF1B113E-37F4-4593-B20F-FDA56DAF369D}" destId="{5583BFEF-BF84-4693-9FFC-5A6A95B11C7A}" srcOrd="7" destOrd="0" presId="urn:microsoft.com/office/officeart/2005/8/layout/orgChart1"/>
    <dgm:cxn modelId="{49974C7D-5F36-42B6-A6B6-DD3943E10D84}" type="presParOf" srcId="{5583BFEF-BF84-4693-9FFC-5A6A95B11C7A}" destId="{21D5558F-9373-4714-B859-D1778C2E1248}" srcOrd="0" destOrd="0" presId="urn:microsoft.com/office/officeart/2005/8/layout/orgChart1"/>
    <dgm:cxn modelId="{C8482CD5-1ADD-485B-B297-84272DA9BF68}" type="presParOf" srcId="{21D5558F-9373-4714-B859-D1778C2E1248}" destId="{552A1C01-028C-429E-98F1-D970FC1409BF}" srcOrd="0" destOrd="0" presId="urn:microsoft.com/office/officeart/2005/8/layout/orgChart1"/>
    <dgm:cxn modelId="{9C8C3A7E-F091-41D3-BDB7-0112DC8ADF62}" type="presParOf" srcId="{21D5558F-9373-4714-B859-D1778C2E1248}" destId="{8200D537-2036-4657-A262-084A4ABFFF79}" srcOrd="1" destOrd="0" presId="urn:microsoft.com/office/officeart/2005/8/layout/orgChart1"/>
    <dgm:cxn modelId="{54615D8A-FE91-4681-A24E-191135403ADC}" type="presParOf" srcId="{5583BFEF-BF84-4693-9FFC-5A6A95B11C7A}" destId="{13FD862D-AC27-4FCA-8849-852D6F4098A3}" srcOrd="1" destOrd="0" presId="urn:microsoft.com/office/officeart/2005/8/layout/orgChart1"/>
    <dgm:cxn modelId="{1E2A30A7-0B63-4887-9566-9F86D6CF604B}" type="presParOf" srcId="{13FD862D-AC27-4FCA-8849-852D6F4098A3}" destId="{C3AC83EE-2261-4783-B22C-7A5DE0121399}" srcOrd="0" destOrd="0" presId="urn:microsoft.com/office/officeart/2005/8/layout/orgChart1"/>
    <dgm:cxn modelId="{DDF9E4A3-5C96-43F7-B269-0C374C5AFC75}" type="presParOf" srcId="{13FD862D-AC27-4FCA-8849-852D6F4098A3}" destId="{1E3BFDCF-5118-4E61-97FE-26498E1AF5A6}" srcOrd="1" destOrd="0" presId="urn:microsoft.com/office/officeart/2005/8/layout/orgChart1"/>
    <dgm:cxn modelId="{EBA7C311-ABB9-43F9-AC41-96C0DBF9F0DF}" type="presParOf" srcId="{1E3BFDCF-5118-4E61-97FE-26498E1AF5A6}" destId="{9EF943DB-0A95-46D9-B408-8C2D4A93D148}" srcOrd="0" destOrd="0" presId="urn:microsoft.com/office/officeart/2005/8/layout/orgChart1"/>
    <dgm:cxn modelId="{17AF0156-215A-441B-86BE-F6F7F11FEF5F}" type="presParOf" srcId="{9EF943DB-0A95-46D9-B408-8C2D4A93D148}" destId="{99CAEEF9-10D9-48D4-8261-9D7BA47F283A}" srcOrd="0" destOrd="0" presId="urn:microsoft.com/office/officeart/2005/8/layout/orgChart1"/>
    <dgm:cxn modelId="{19075645-D4C9-41D9-A091-4E178842C151}" type="presParOf" srcId="{9EF943DB-0A95-46D9-B408-8C2D4A93D148}" destId="{11358CFE-AEFF-4F34-A7AA-A89FD54270D9}" srcOrd="1" destOrd="0" presId="urn:microsoft.com/office/officeart/2005/8/layout/orgChart1"/>
    <dgm:cxn modelId="{56FC2F8A-656F-4CEB-A581-298BCA910081}" type="presParOf" srcId="{1E3BFDCF-5118-4E61-97FE-26498E1AF5A6}" destId="{E724257B-80B9-46F6-B2CC-D1A2A0011061}" srcOrd="1" destOrd="0" presId="urn:microsoft.com/office/officeart/2005/8/layout/orgChart1"/>
    <dgm:cxn modelId="{5B2EF738-0371-40D4-816C-D71580CF24E3}" type="presParOf" srcId="{1E3BFDCF-5118-4E61-97FE-26498E1AF5A6}" destId="{CBF82D31-C6B5-4646-8A41-450DABD09EB0}" srcOrd="2" destOrd="0" presId="urn:microsoft.com/office/officeart/2005/8/layout/orgChart1"/>
    <dgm:cxn modelId="{FCAED2D0-C8E6-40A1-A160-97E86EC3D343}" type="presParOf" srcId="{13FD862D-AC27-4FCA-8849-852D6F4098A3}" destId="{773B97AF-6624-4650-BB8E-A08C2FA72136}" srcOrd="2" destOrd="0" presId="urn:microsoft.com/office/officeart/2005/8/layout/orgChart1"/>
    <dgm:cxn modelId="{E79EC3CB-74AB-4B00-B23C-310710FF8D72}" type="presParOf" srcId="{13FD862D-AC27-4FCA-8849-852D6F4098A3}" destId="{2020A74E-65A6-47C3-8BB4-2D2A25A0529A}" srcOrd="3" destOrd="0" presId="urn:microsoft.com/office/officeart/2005/8/layout/orgChart1"/>
    <dgm:cxn modelId="{41C82C71-56FE-40DB-99EF-6DC9BF10FDC0}" type="presParOf" srcId="{2020A74E-65A6-47C3-8BB4-2D2A25A0529A}" destId="{0688157F-8B64-4991-9A80-8454CFD64F5E}" srcOrd="0" destOrd="0" presId="urn:microsoft.com/office/officeart/2005/8/layout/orgChart1"/>
    <dgm:cxn modelId="{B0BCB548-4C0A-4C97-A411-2B16A1E90211}" type="presParOf" srcId="{0688157F-8B64-4991-9A80-8454CFD64F5E}" destId="{ECFEDDFF-1171-4FBE-B2AA-4EF7CE129DC3}" srcOrd="0" destOrd="0" presId="urn:microsoft.com/office/officeart/2005/8/layout/orgChart1"/>
    <dgm:cxn modelId="{4DDDB20C-3FE5-4188-B485-5DA978EB308D}" type="presParOf" srcId="{0688157F-8B64-4991-9A80-8454CFD64F5E}" destId="{48FBAE8E-230C-4F36-B428-9A343D9296BF}" srcOrd="1" destOrd="0" presId="urn:microsoft.com/office/officeart/2005/8/layout/orgChart1"/>
    <dgm:cxn modelId="{DE77CE35-8588-49F6-8F38-EBBF533CD2E6}" type="presParOf" srcId="{2020A74E-65A6-47C3-8BB4-2D2A25A0529A}" destId="{8F5A0BFE-DB70-44B6-9ED8-0998EC9C652F}" srcOrd="1" destOrd="0" presId="urn:microsoft.com/office/officeart/2005/8/layout/orgChart1"/>
    <dgm:cxn modelId="{64B30631-D94E-4D84-95DD-C5D19F800C41}" type="presParOf" srcId="{2020A74E-65A6-47C3-8BB4-2D2A25A0529A}" destId="{456E07CF-0C4E-4F6E-9052-DFA0E756E979}" srcOrd="2" destOrd="0" presId="urn:microsoft.com/office/officeart/2005/8/layout/orgChart1"/>
    <dgm:cxn modelId="{3431B9D0-20F8-4227-9953-050AF8399CF8}" type="presParOf" srcId="{13FD862D-AC27-4FCA-8849-852D6F4098A3}" destId="{64A614A6-3BC9-4123-9D18-C87651250174}" srcOrd="4" destOrd="0" presId="urn:microsoft.com/office/officeart/2005/8/layout/orgChart1"/>
    <dgm:cxn modelId="{A651C96B-58A4-47C2-9ADC-42A9EAD23D4E}" type="presParOf" srcId="{13FD862D-AC27-4FCA-8849-852D6F4098A3}" destId="{7D938C02-53A7-427E-84D3-10174ACD24B8}" srcOrd="5" destOrd="0" presId="urn:microsoft.com/office/officeart/2005/8/layout/orgChart1"/>
    <dgm:cxn modelId="{113E8978-F30C-4401-9B77-B23FF6176A91}" type="presParOf" srcId="{7D938C02-53A7-427E-84D3-10174ACD24B8}" destId="{3A79428D-24F6-4A81-A3BA-B374C3049560}" srcOrd="0" destOrd="0" presId="urn:microsoft.com/office/officeart/2005/8/layout/orgChart1"/>
    <dgm:cxn modelId="{BA193B09-8EA5-47FB-A48C-F98A84CB9B0A}" type="presParOf" srcId="{3A79428D-24F6-4A81-A3BA-B374C3049560}" destId="{107C2060-5F2A-43AA-8727-5013C085B3C2}" srcOrd="0" destOrd="0" presId="urn:microsoft.com/office/officeart/2005/8/layout/orgChart1"/>
    <dgm:cxn modelId="{EDDC90DE-7761-47B5-9F6A-D4FE2FDCC612}" type="presParOf" srcId="{3A79428D-24F6-4A81-A3BA-B374C3049560}" destId="{EB75A729-E427-4118-B84B-F9BA20F1CD8A}" srcOrd="1" destOrd="0" presId="urn:microsoft.com/office/officeart/2005/8/layout/orgChart1"/>
    <dgm:cxn modelId="{F9E923CA-53D4-4DA5-A1C4-F60387ECDD40}" type="presParOf" srcId="{7D938C02-53A7-427E-84D3-10174ACD24B8}" destId="{58088446-45BE-49A6-8A73-F526C79FF502}" srcOrd="1" destOrd="0" presId="urn:microsoft.com/office/officeart/2005/8/layout/orgChart1"/>
    <dgm:cxn modelId="{03DC0E7A-44E5-4202-A695-615CAF38176D}" type="presParOf" srcId="{7D938C02-53A7-427E-84D3-10174ACD24B8}" destId="{47EDF111-30FA-497D-ADB8-423674E5B5EF}" srcOrd="2" destOrd="0" presId="urn:microsoft.com/office/officeart/2005/8/layout/orgChart1"/>
    <dgm:cxn modelId="{AE2724DA-9A11-493A-9211-86C62A056FD8}" type="presParOf" srcId="{13FD862D-AC27-4FCA-8849-852D6F4098A3}" destId="{A1082D79-7F85-4205-BBA9-C885AF33C8CA}" srcOrd="6" destOrd="0" presId="urn:microsoft.com/office/officeart/2005/8/layout/orgChart1"/>
    <dgm:cxn modelId="{4DDFEF87-FC64-42C5-AD40-51122047BFBE}" type="presParOf" srcId="{13FD862D-AC27-4FCA-8849-852D6F4098A3}" destId="{AEB44F69-EF47-497F-9CC9-9B8B42B1E0BA}" srcOrd="7" destOrd="0" presId="urn:microsoft.com/office/officeart/2005/8/layout/orgChart1"/>
    <dgm:cxn modelId="{30F96961-BA09-4CDD-8643-AC2F886384CA}" type="presParOf" srcId="{AEB44F69-EF47-497F-9CC9-9B8B42B1E0BA}" destId="{C9896841-E189-4BC4-A709-E25C4832B81C}" srcOrd="0" destOrd="0" presId="urn:microsoft.com/office/officeart/2005/8/layout/orgChart1"/>
    <dgm:cxn modelId="{72B1EA7E-801A-4F5E-ADC0-5EC2A2152BAA}" type="presParOf" srcId="{C9896841-E189-4BC4-A709-E25C4832B81C}" destId="{247F549F-9F85-49C7-8530-2403D5E4F7F1}" srcOrd="0" destOrd="0" presId="urn:microsoft.com/office/officeart/2005/8/layout/orgChart1"/>
    <dgm:cxn modelId="{A7F4A774-90CF-426C-90EC-F8028BE04E43}" type="presParOf" srcId="{C9896841-E189-4BC4-A709-E25C4832B81C}" destId="{258A5914-B5D4-42A0-AF22-EAC13AF8545E}" srcOrd="1" destOrd="0" presId="urn:microsoft.com/office/officeart/2005/8/layout/orgChart1"/>
    <dgm:cxn modelId="{CA0D59F4-F846-43CE-925F-358077E7439A}" type="presParOf" srcId="{AEB44F69-EF47-497F-9CC9-9B8B42B1E0BA}" destId="{1BB7BCE6-1050-4092-AE99-D04B6027597D}" srcOrd="1" destOrd="0" presId="urn:microsoft.com/office/officeart/2005/8/layout/orgChart1"/>
    <dgm:cxn modelId="{A10295B3-BE4C-4D41-90CE-12573BB41E05}" type="presParOf" srcId="{AEB44F69-EF47-497F-9CC9-9B8B42B1E0BA}" destId="{EC76F549-2536-42BA-BD7F-45DD8603D175}" srcOrd="2" destOrd="0" presId="urn:microsoft.com/office/officeart/2005/8/layout/orgChart1"/>
    <dgm:cxn modelId="{5DBE3E39-E717-4833-BD40-C5518099C707}" type="presParOf" srcId="{5583BFEF-BF84-4693-9FFC-5A6A95B11C7A}" destId="{67EFE409-D5BF-45FF-9615-5DA8D1116A71}" srcOrd="2" destOrd="0" presId="urn:microsoft.com/office/officeart/2005/8/layout/orgChart1"/>
    <dgm:cxn modelId="{095ACA40-70FF-466D-847A-7A3BD4CBDDEE}" type="presParOf" srcId="{BE249549-A0FF-4C50-A79F-B408A2B1FA90}" destId="{ED3CB694-099B-479A-BD18-4C2BD551DC1B}" srcOrd="2" destOrd="0" presId="urn:microsoft.com/office/officeart/2005/8/layout/orgChart1"/>
    <dgm:cxn modelId="{7A874387-FA15-405F-8F1D-04DA993D937E}" type="presParOf" srcId="{ED3CB694-099B-479A-BD18-4C2BD551DC1B}" destId="{6C3FFD7A-9F4C-4E7D-A5EE-66092CBFC731}" srcOrd="0" destOrd="0" presId="urn:microsoft.com/office/officeart/2005/8/layout/orgChart1"/>
    <dgm:cxn modelId="{DE76CA16-CAB2-4716-B521-C68E26520C68}" type="presParOf" srcId="{ED3CB694-099B-479A-BD18-4C2BD551DC1B}" destId="{22A83250-C0E1-45B0-9596-E13909056BEF}" srcOrd="1" destOrd="0" presId="urn:microsoft.com/office/officeart/2005/8/layout/orgChart1"/>
    <dgm:cxn modelId="{95C73444-2AE0-4C38-9B05-739914A4F470}" type="presParOf" srcId="{22A83250-C0E1-45B0-9596-E13909056BEF}" destId="{78BF3CA9-BD6C-48AC-85E0-519F31D664E7}" srcOrd="0" destOrd="0" presId="urn:microsoft.com/office/officeart/2005/8/layout/orgChart1"/>
    <dgm:cxn modelId="{258BD66F-7C54-49BB-85D0-6DAC4093853C}" type="presParOf" srcId="{78BF3CA9-BD6C-48AC-85E0-519F31D664E7}" destId="{6362A08E-1195-4519-920D-8E03B755E847}" srcOrd="0" destOrd="0" presId="urn:microsoft.com/office/officeart/2005/8/layout/orgChart1"/>
    <dgm:cxn modelId="{013FEF19-ABC2-4718-93FA-5FA3B74DB9B7}" type="presParOf" srcId="{78BF3CA9-BD6C-48AC-85E0-519F31D664E7}" destId="{83FBBB2D-8E17-42F7-A9EC-594C688E76E4}" srcOrd="1" destOrd="0" presId="urn:microsoft.com/office/officeart/2005/8/layout/orgChart1"/>
    <dgm:cxn modelId="{F22E031A-65DE-45C0-8CCF-F42637B5C4D0}" type="presParOf" srcId="{22A83250-C0E1-45B0-9596-E13909056BEF}" destId="{7D8FA420-95C0-4323-B937-3129B184A335}" srcOrd="1" destOrd="0" presId="urn:microsoft.com/office/officeart/2005/8/layout/orgChart1"/>
    <dgm:cxn modelId="{46266E64-4062-456E-86C8-D42375E9440A}" type="presParOf" srcId="{22A83250-C0E1-45B0-9596-E13909056BEF}" destId="{290978F1-69D4-4353-B470-0829276DA02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EFE4D8-572B-4CAC-929E-1B2F7FE8D94E}">
      <dsp:nvSpPr>
        <dsp:cNvPr id="0" name=""/>
        <dsp:cNvSpPr/>
      </dsp:nvSpPr>
      <dsp:spPr>
        <a:xfrm>
          <a:off x="4796403" y="582256"/>
          <a:ext cx="121984" cy="534406"/>
        </a:xfrm>
        <a:custGeom>
          <a:avLst/>
          <a:gdLst/>
          <a:ahLst/>
          <a:cxnLst/>
          <a:rect l="0" t="0" r="0" b="0"/>
          <a:pathLst>
            <a:path>
              <a:moveTo>
                <a:pt x="121984" y="0"/>
              </a:moveTo>
              <a:lnTo>
                <a:pt x="121984" y="534406"/>
              </a:lnTo>
              <a:lnTo>
                <a:pt x="0" y="534406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C7BA05DF-54A4-488B-B1A9-269D25258E06}">
      <dsp:nvSpPr>
        <dsp:cNvPr id="0" name=""/>
        <dsp:cNvSpPr/>
      </dsp:nvSpPr>
      <dsp:spPr>
        <a:xfrm>
          <a:off x="4918388" y="582256"/>
          <a:ext cx="2108581" cy="1068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6828"/>
              </a:lnTo>
              <a:lnTo>
                <a:pt x="2108581" y="946828"/>
              </a:lnTo>
              <a:lnTo>
                <a:pt x="2108581" y="1068812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6F02D7FA-FC1A-426C-B7CE-74F19EE59C35}">
      <dsp:nvSpPr>
        <dsp:cNvPr id="0" name=""/>
        <dsp:cNvSpPr/>
      </dsp:nvSpPr>
      <dsp:spPr>
        <a:xfrm>
          <a:off x="4918388" y="582256"/>
          <a:ext cx="702860" cy="1068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6828"/>
              </a:lnTo>
              <a:lnTo>
                <a:pt x="702860" y="946828"/>
              </a:lnTo>
              <a:lnTo>
                <a:pt x="702860" y="1068812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8889302-5111-4FEB-A845-8D196F684445}">
      <dsp:nvSpPr>
        <dsp:cNvPr id="0" name=""/>
        <dsp:cNvSpPr/>
      </dsp:nvSpPr>
      <dsp:spPr>
        <a:xfrm>
          <a:off x="4215527" y="582256"/>
          <a:ext cx="702860" cy="1068812"/>
        </a:xfrm>
        <a:custGeom>
          <a:avLst/>
          <a:gdLst/>
          <a:ahLst/>
          <a:cxnLst/>
          <a:rect l="0" t="0" r="0" b="0"/>
          <a:pathLst>
            <a:path>
              <a:moveTo>
                <a:pt x="702860" y="0"/>
              </a:moveTo>
              <a:lnTo>
                <a:pt x="702860" y="946828"/>
              </a:lnTo>
              <a:lnTo>
                <a:pt x="0" y="946828"/>
              </a:lnTo>
              <a:lnTo>
                <a:pt x="0" y="1068812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76A8C144-1A5A-4169-AF35-EB71C05FCE6A}">
      <dsp:nvSpPr>
        <dsp:cNvPr id="0" name=""/>
        <dsp:cNvSpPr/>
      </dsp:nvSpPr>
      <dsp:spPr>
        <a:xfrm>
          <a:off x="2345105" y="2231945"/>
          <a:ext cx="174262" cy="2184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4095"/>
              </a:lnTo>
              <a:lnTo>
                <a:pt x="174262" y="2184095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DC84384-7CBF-4540-84AB-E5531BE8E618}">
      <dsp:nvSpPr>
        <dsp:cNvPr id="0" name=""/>
        <dsp:cNvSpPr/>
      </dsp:nvSpPr>
      <dsp:spPr>
        <a:xfrm>
          <a:off x="2345105" y="2231945"/>
          <a:ext cx="174262" cy="135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251"/>
              </a:lnTo>
              <a:lnTo>
                <a:pt x="174262" y="1359251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624E7F6E-65B0-452A-81A8-E6009D0CF178}">
      <dsp:nvSpPr>
        <dsp:cNvPr id="0" name=""/>
        <dsp:cNvSpPr/>
      </dsp:nvSpPr>
      <dsp:spPr>
        <a:xfrm>
          <a:off x="2345105" y="2231945"/>
          <a:ext cx="174262" cy="534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4406"/>
              </a:lnTo>
              <a:lnTo>
                <a:pt x="174262" y="534406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96F8900-D631-4FC0-80D7-0160D938FADF}">
      <dsp:nvSpPr>
        <dsp:cNvPr id="0" name=""/>
        <dsp:cNvSpPr/>
      </dsp:nvSpPr>
      <dsp:spPr>
        <a:xfrm>
          <a:off x="2809806" y="582256"/>
          <a:ext cx="2108581" cy="1068812"/>
        </a:xfrm>
        <a:custGeom>
          <a:avLst/>
          <a:gdLst/>
          <a:ahLst/>
          <a:cxnLst/>
          <a:rect l="0" t="0" r="0" b="0"/>
          <a:pathLst>
            <a:path>
              <a:moveTo>
                <a:pt x="2108581" y="0"/>
              </a:moveTo>
              <a:lnTo>
                <a:pt x="2108581" y="946828"/>
              </a:lnTo>
              <a:lnTo>
                <a:pt x="0" y="946828"/>
              </a:lnTo>
              <a:lnTo>
                <a:pt x="0" y="1068812"/>
              </a:lnTo>
            </a:path>
          </a:pathLst>
        </a:custGeom>
        <a:noFill/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A72A1D9-AE6A-4141-8B2E-4566001CD1D6}">
      <dsp:nvSpPr>
        <dsp:cNvPr id="0" name=""/>
        <dsp:cNvSpPr/>
      </dsp:nvSpPr>
      <dsp:spPr>
        <a:xfrm>
          <a:off x="4337511" y="1380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Despacho del Alcalde</a:t>
          </a:r>
        </a:p>
      </dsp:txBody>
      <dsp:txXfrm>
        <a:off x="4337511" y="1380"/>
        <a:ext cx="1161753" cy="580876"/>
      </dsp:txXfrm>
    </dsp:sp>
    <dsp:sp modelId="{05A0C751-88E4-43D2-A235-979EDEE922FE}">
      <dsp:nvSpPr>
        <dsp:cNvPr id="0" name=""/>
        <dsp:cNvSpPr/>
      </dsp:nvSpPr>
      <dsp:spPr>
        <a:xfrm>
          <a:off x="2228929" y="1651069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Secretaría de Gobierno</a:t>
          </a:r>
        </a:p>
      </dsp:txBody>
      <dsp:txXfrm>
        <a:off x="2228929" y="1651069"/>
        <a:ext cx="1161753" cy="580876"/>
      </dsp:txXfrm>
    </dsp:sp>
    <dsp:sp modelId="{0B4999A7-DEA6-4ECE-92B8-0BAEF512FDC2}">
      <dsp:nvSpPr>
        <dsp:cNvPr id="0" name=""/>
        <dsp:cNvSpPr/>
      </dsp:nvSpPr>
      <dsp:spPr>
        <a:xfrm>
          <a:off x="2519368" y="2475914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Inspección de Policía</a:t>
          </a:r>
        </a:p>
      </dsp:txBody>
      <dsp:txXfrm>
        <a:off x="2519368" y="2475914"/>
        <a:ext cx="1161753" cy="580876"/>
      </dsp:txXfrm>
    </dsp:sp>
    <dsp:sp modelId="{C333E332-5BEA-4797-AD05-84BCFB43D2C1}">
      <dsp:nvSpPr>
        <dsp:cNvPr id="0" name=""/>
        <dsp:cNvSpPr/>
      </dsp:nvSpPr>
      <dsp:spPr>
        <a:xfrm>
          <a:off x="2519368" y="3300758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Comisaría de Familia</a:t>
          </a:r>
        </a:p>
      </dsp:txBody>
      <dsp:txXfrm>
        <a:off x="2519368" y="3300758"/>
        <a:ext cx="1161753" cy="580876"/>
      </dsp:txXfrm>
    </dsp:sp>
    <dsp:sp modelId="{240B8429-3AE8-4F29-8745-72C7372576AD}">
      <dsp:nvSpPr>
        <dsp:cNvPr id="0" name=""/>
        <dsp:cNvSpPr/>
      </dsp:nvSpPr>
      <dsp:spPr>
        <a:xfrm>
          <a:off x="2519368" y="4125603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Archivo General</a:t>
          </a:r>
        </a:p>
      </dsp:txBody>
      <dsp:txXfrm>
        <a:off x="2519368" y="4125603"/>
        <a:ext cx="1161753" cy="580876"/>
      </dsp:txXfrm>
    </dsp:sp>
    <dsp:sp modelId="{FC202EC7-8506-45B9-AE42-2613888B650E}">
      <dsp:nvSpPr>
        <dsp:cNvPr id="0" name=""/>
        <dsp:cNvSpPr/>
      </dsp:nvSpPr>
      <dsp:spPr>
        <a:xfrm>
          <a:off x="3634650" y="1651069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Secretaría de Desarrollo Social</a:t>
          </a:r>
        </a:p>
      </dsp:txBody>
      <dsp:txXfrm>
        <a:off x="3634650" y="1651069"/>
        <a:ext cx="1161753" cy="580876"/>
      </dsp:txXfrm>
    </dsp:sp>
    <dsp:sp modelId="{8590C6CA-526F-4553-98FB-246659782147}">
      <dsp:nvSpPr>
        <dsp:cNvPr id="0" name=""/>
        <dsp:cNvSpPr/>
      </dsp:nvSpPr>
      <dsp:spPr>
        <a:xfrm>
          <a:off x="5040372" y="1651069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/>
            <a:t>Secretaría de Planeación</a:t>
          </a:r>
        </a:p>
      </dsp:txBody>
      <dsp:txXfrm>
        <a:off x="5040372" y="1651069"/>
        <a:ext cx="1161753" cy="580876"/>
      </dsp:txXfrm>
    </dsp:sp>
    <dsp:sp modelId="{F1FBA1BE-3697-4129-BBE7-70E393AA0499}">
      <dsp:nvSpPr>
        <dsp:cNvPr id="0" name=""/>
        <dsp:cNvSpPr/>
      </dsp:nvSpPr>
      <dsp:spPr>
        <a:xfrm>
          <a:off x="6446093" y="1651069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/>
            <a:t>Secretaría de Hacienda</a:t>
          </a:r>
        </a:p>
      </dsp:txBody>
      <dsp:txXfrm>
        <a:off x="6446093" y="1651069"/>
        <a:ext cx="1161753" cy="580876"/>
      </dsp:txXfrm>
    </dsp:sp>
    <dsp:sp modelId="{33B2D12D-BAE8-485D-AF52-1681F907F95C}">
      <dsp:nvSpPr>
        <dsp:cNvPr id="0" name=""/>
        <dsp:cNvSpPr/>
      </dsp:nvSpPr>
      <dsp:spPr>
        <a:xfrm>
          <a:off x="3634650" y="826224"/>
          <a:ext cx="1161753" cy="580876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b="1" kern="1200" dirty="0"/>
            <a:t>Oficina de Control Interno</a:t>
          </a:r>
        </a:p>
      </dsp:txBody>
      <dsp:txXfrm>
        <a:off x="3634650" y="826224"/>
        <a:ext cx="1161753" cy="580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FFD7A-9F4C-4E7D-A5EE-66092CBFC731}">
      <dsp:nvSpPr>
        <dsp:cNvPr id="0" name=""/>
        <dsp:cNvSpPr/>
      </dsp:nvSpPr>
      <dsp:spPr>
        <a:xfrm>
          <a:off x="6054038" y="614394"/>
          <a:ext cx="111223" cy="487266"/>
        </a:xfrm>
        <a:custGeom>
          <a:avLst/>
          <a:gdLst/>
          <a:ahLst/>
          <a:cxnLst/>
          <a:rect l="0" t="0" r="0" b="0"/>
          <a:pathLst>
            <a:path>
              <a:moveTo>
                <a:pt x="111223" y="0"/>
              </a:moveTo>
              <a:lnTo>
                <a:pt x="111223" y="487266"/>
              </a:lnTo>
              <a:lnTo>
                <a:pt x="0" y="487266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082D79-7F85-4205-BBA9-C885AF33C8CA}">
      <dsp:nvSpPr>
        <dsp:cNvPr id="0" name=""/>
        <dsp:cNvSpPr/>
      </dsp:nvSpPr>
      <dsp:spPr>
        <a:xfrm>
          <a:off x="8813452" y="2118566"/>
          <a:ext cx="158891" cy="27435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3524"/>
              </a:lnTo>
              <a:lnTo>
                <a:pt x="158891" y="274352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A614A6-3BC9-4123-9D18-C87651250174}">
      <dsp:nvSpPr>
        <dsp:cNvPr id="0" name=""/>
        <dsp:cNvSpPr/>
      </dsp:nvSpPr>
      <dsp:spPr>
        <a:xfrm>
          <a:off x="8813452" y="2118566"/>
          <a:ext cx="158891" cy="1991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1438"/>
              </a:lnTo>
              <a:lnTo>
                <a:pt x="158891" y="19914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B97AF-6624-4650-BB8E-A08C2FA72136}">
      <dsp:nvSpPr>
        <dsp:cNvPr id="0" name=""/>
        <dsp:cNvSpPr/>
      </dsp:nvSpPr>
      <dsp:spPr>
        <a:xfrm>
          <a:off x="8813452" y="2118566"/>
          <a:ext cx="158891" cy="1239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9352"/>
              </a:lnTo>
              <a:lnTo>
                <a:pt x="158891" y="1239352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C83EE-2261-4783-B22C-7A5DE0121399}">
      <dsp:nvSpPr>
        <dsp:cNvPr id="0" name=""/>
        <dsp:cNvSpPr/>
      </dsp:nvSpPr>
      <dsp:spPr>
        <a:xfrm>
          <a:off x="8813452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65960C-6FBC-482E-A610-2CFB089DB5AE}">
      <dsp:nvSpPr>
        <dsp:cNvPr id="0" name=""/>
        <dsp:cNvSpPr/>
      </dsp:nvSpPr>
      <dsp:spPr>
        <a:xfrm>
          <a:off x="6165261" y="614394"/>
          <a:ext cx="3071900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3071900" y="863309"/>
              </a:lnTo>
              <a:lnTo>
                <a:pt x="3071900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868FC7-9F18-47D1-A934-C51A082B7091}">
      <dsp:nvSpPr>
        <dsp:cNvPr id="0" name=""/>
        <dsp:cNvSpPr/>
      </dsp:nvSpPr>
      <dsp:spPr>
        <a:xfrm>
          <a:off x="7531728" y="2118566"/>
          <a:ext cx="158891" cy="1991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1438"/>
              </a:lnTo>
              <a:lnTo>
                <a:pt x="158891" y="19914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DD9539-C250-4B12-BDC9-5A9F804A1A1C}">
      <dsp:nvSpPr>
        <dsp:cNvPr id="0" name=""/>
        <dsp:cNvSpPr/>
      </dsp:nvSpPr>
      <dsp:spPr>
        <a:xfrm>
          <a:off x="7531728" y="2118566"/>
          <a:ext cx="158891" cy="1239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9352"/>
              </a:lnTo>
              <a:lnTo>
                <a:pt x="158891" y="1239352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50A90-5D0D-4A47-A05B-F065B5C2C32B}">
      <dsp:nvSpPr>
        <dsp:cNvPr id="0" name=""/>
        <dsp:cNvSpPr/>
      </dsp:nvSpPr>
      <dsp:spPr>
        <a:xfrm>
          <a:off x="7531728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DA2212-2BB2-40FB-AC39-5286D3B01EED}">
      <dsp:nvSpPr>
        <dsp:cNvPr id="0" name=""/>
        <dsp:cNvSpPr/>
      </dsp:nvSpPr>
      <dsp:spPr>
        <a:xfrm>
          <a:off x="6165261" y="614394"/>
          <a:ext cx="1790176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1790176" y="863309"/>
              </a:lnTo>
              <a:lnTo>
                <a:pt x="1790176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12F7C-8C32-4B0C-B7AD-50440E2259B3}">
      <dsp:nvSpPr>
        <dsp:cNvPr id="0" name=""/>
        <dsp:cNvSpPr/>
      </dsp:nvSpPr>
      <dsp:spPr>
        <a:xfrm>
          <a:off x="6250004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B0F48F-A8B7-4D12-8A98-DB13B9079B35}">
      <dsp:nvSpPr>
        <dsp:cNvPr id="0" name=""/>
        <dsp:cNvSpPr/>
      </dsp:nvSpPr>
      <dsp:spPr>
        <a:xfrm>
          <a:off x="6165261" y="614394"/>
          <a:ext cx="508452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508452" y="863309"/>
              </a:lnTo>
              <a:lnTo>
                <a:pt x="508452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DFA3E-5147-42F3-BAC1-C60248EE4286}">
      <dsp:nvSpPr>
        <dsp:cNvPr id="0" name=""/>
        <dsp:cNvSpPr/>
      </dsp:nvSpPr>
      <dsp:spPr>
        <a:xfrm>
          <a:off x="3093361" y="2118566"/>
          <a:ext cx="2563447" cy="222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223"/>
              </a:lnTo>
              <a:lnTo>
                <a:pt x="2563447" y="111223"/>
              </a:lnTo>
              <a:lnTo>
                <a:pt x="2563447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83F500-7E58-4E97-B0EA-ECCD7509D5A8}">
      <dsp:nvSpPr>
        <dsp:cNvPr id="0" name=""/>
        <dsp:cNvSpPr/>
      </dsp:nvSpPr>
      <dsp:spPr>
        <a:xfrm>
          <a:off x="3093361" y="2118566"/>
          <a:ext cx="1281723" cy="222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223"/>
              </a:lnTo>
              <a:lnTo>
                <a:pt x="1281723" y="111223"/>
              </a:lnTo>
              <a:lnTo>
                <a:pt x="1281723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A7246C-1629-4C6E-B184-E9D0773E5FD1}">
      <dsp:nvSpPr>
        <dsp:cNvPr id="0" name=""/>
        <dsp:cNvSpPr/>
      </dsp:nvSpPr>
      <dsp:spPr>
        <a:xfrm>
          <a:off x="3045957" y="2118566"/>
          <a:ext cx="91440" cy="214625"/>
        </a:xfrm>
        <a:custGeom>
          <a:avLst/>
          <a:gdLst/>
          <a:ahLst/>
          <a:cxnLst/>
          <a:rect l="0" t="0" r="0" b="0"/>
          <a:pathLst>
            <a:path>
              <a:moveTo>
                <a:pt x="47404" y="0"/>
              </a:moveTo>
              <a:lnTo>
                <a:pt x="47404" y="103401"/>
              </a:lnTo>
              <a:lnTo>
                <a:pt x="45720" y="103401"/>
              </a:lnTo>
              <a:lnTo>
                <a:pt x="45720" y="214625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E9975-1C45-4679-8412-74F6877C5A6E}">
      <dsp:nvSpPr>
        <dsp:cNvPr id="0" name=""/>
        <dsp:cNvSpPr/>
      </dsp:nvSpPr>
      <dsp:spPr>
        <a:xfrm>
          <a:off x="1387927" y="2870652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AAF5C-B2F6-472C-A425-225368034E40}">
      <dsp:nvSpPr>
        <dsp:cNvPr id="0" name=""/>
        <dsp:cNvSpPr/>
      </dsp:nvSpPr>
      <dsp:spPr>
        <a:xfrm>
          <a:off x="1811637" y="2118566"/>
          <a:ext cx="1281723" cy="222447"/>
        </a:xfrm>
        <a:custGeom>
          <a:avLst/>
          <a:gdLst/>
          <a:ahLst/>
          <a:cxnLst/>
          <a:rect l="0" t="0" r="0" b="0"/>
          <a:pathLst>
            <a:path>
              <a:moveTo>
                <a:pt x="1281723" y="0"/>
              </a:moveTo>
              <a:lnTo>
                <a:pt x="1281723" y="111223"/>
              </a:lnTo>
              <a:lnTo>
                <a:pt x="0" y="111223"/>
              </a:lnTo>
              <a:lnTo>
                <a:pt x="0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91362-6397-4991-8BE2-0948CAE0A5DA}">
      <dsp:nvSpPr>
        <dsp:cNvPr id="0" name=""/>
        <dsp:cNvSpPr/>
      </dsp:nvSpPr>
      <dsp:spPr>
        <a:xfrm>
          <a:off x="529913" y="2118566"/>
          <a:ext cx="2563447" cy="222447"/>
        </a:xfrm>
        <a:custGeom>
          <a:avLst/>
          <a:gdLst/>
          <a:ahLst/>
          <a:cxnLst/>
          <a:rect l="0" t="0" r="0" b="0"/>
          <a:pathLst>
            <a:path>
              <a:moveTo>
                <a:pt x="2563447" y="0"/>
              </a:moveTo>
              <a:lnTo>
                <a:pt x="2563447" y="111223"/>
              </a:lnTo>
              <a:lnTo>
                <a:pt x="0" y="111223"/>
              </a:lnTo>
              <a:lnTo>
                <a:pt x="0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0D152C-7FB0-445D-9AA9-F35CBF503307}">
      <dsp:nvSpPr>
        <dsp:cNvPr id="0" name=""/>
        <dsp:cNvSpPr/>
      </dsp:nvSpPr>
      <dsp:spPr>
        <a:xfrm>
          <a:off x="3093361" y="614394"/>
          <a:ext cx="3071900" cy="974533"/>
        </a:xfrm>
        <a:custGeom>
          <a:avLst/>
          <a:gdLst/>
          <a:ahLst/>
          <a:cxnLst/>
          <a:rect l="0" t="0" r="0" b="0"/>
          <a:pathLst>
            <a:path>
              <a:moveTo>
                <a:pt x="3071900" y="0"/>
              </a:moveTo>
              <a:lnTo>
                <a:pt x="3071900" y="863309"/>
              </a:lnTo>
              <a:lnTo>
                <a:pt x="0" y="863309"/>
              </a:lnTo>
              <a:lnTo>
                <a:pt x="0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02F1A1-B1F9-4FC4-80AE-AA8D82253984}">
      <dsp:nvSpPr>
        <dsp:cNvPr id="0" name=""/>
        <dsp:cNvSpPr/>
      </dsp:nvSpPr>
      <dsp:spPr>
        <a:xfrm>
          <a:off x="5635623" y="84756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Alcalde</a:t>
          </a:r>
        </a:p>
      </dsp:txBody>
      <dsp:txXfrm>
        <a:off x="5635623" y="84756"/>
        <a:ext cx="1059276" cy="529638"/>
      </dsp:txXfrm>
    </dsp:sp>
    <dsp:sp modelId="{835EC36E-810D-48A3-B4C6-C65D80EC18E4}">
      <dsp:nvSpPr>
        <dsp:cNvPr id="0" name=""/>
        <dsp:cNvSpPr/>
      </dsp:nvSpPr>
      <dsp:spPr>
        <a:xfrm>
          <a:off x="2563723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Secretario de Gobierno</a:t>
          </a:r>
        </a:p>
      </dsp:txBody>
      <dsp:txXfrm>
        <a:off x="2563723" y="1588928"/>
        <a:ext cx="1059276" cy="529638"/>
      </dsp:txXfrm>
    </dsp:sp>
    <dsp:sp modelId="{4C886497-3DA0-493E-850E-D1B3C96D68CE}">
      <dsp:nvSpPr>
        <dsp:cNvPr id="0" name=""/>
        <dsp:cNvSpPr/>
      </dsp:nvSpPr>
      <dsp:spPr>
        <a:xfrm>
          <a:off x="275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Inspectora de Policía</a:t>
          </a:r>
        </a:p>
      </dsp:txBody>
      <dsp:txXfrm>
        <a:off x="275" y="2341013"/>
        <a:ext cx="1059276" cy="529638"/>
      </dsp:txXfrm>
    </dsp:sp>
    <dsp:sp modelId="{3B1073D2-91F4-450C-A060-72A8A8B4BE7A}">
      <dsp:nvSpPr>
        <dsp:cNvPr id="0" name=""/>
        <dsp:cNvSpPr/>
      </dsp:nvSpPr>
      <dsp:spPr>
        <a:xfrm>
          <a:off x="1281999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Comisaria de Familia</a:t>
          </a:r>
        </a:p>
      </dsp:txBody>
      <dsp:txXfrm>
        <a:off x="1281999" y="2341013"/>
        <a:ext cx="1059276" cy="529638"/>
      </dsp:txXfrm>
    </dsp:sp>
    <dsp:sp modelId="{279A108E-128B-4D5E-AC39-9642E37A501B}">
      <dsp:nvSpPr>
        <dsp:cNvPr id="0" name=""/>
        <dsp:cNvSpPr/>
      </dsp:nvSpPr>
      <dsp:spPr>
        <a:xfrm>
          <a:off x="1546818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Profesional Universitario</a:t>
          </a:r>
        </a:p>
      </dsp:txBody>
      <dsp:txXfrm>
        <a:off x="1546818" y="3093099"/>
        <a:ext cx="1059276" cy="529638"/>
      </dsp:txXfrm>
    </dsp:sp>
    <dsp:sp modelId="{1C513C11-D8DD-4DB9-9CA8-F7137C3F56F1}">
      <dsp:nvSpPr>
        <dsp:cNvPr id="0" name=""/>
        <dsp:cNvSpPr/>
      </dsp:nvSpPr>
      <dsp:spPr>
        <a:xfrm>
          <a:off x="2562039" y="2333191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2562039" y="2333191"/>
        <a:ext cx="1059276" cy="529638"/>
      </dsp:txXfrm>
    </dsp:sp>
    <dsp:sp modelId="{ABA46E80-7D81-4BFC-B398-D1B38CFA0DDC}">
      <dsp:nvSpPr>
        <dsp:cNvPr id="0" name=""/>
        <dsp:cNvSpPr/>
      </dsp:nvSpPr>
      <dsp:spPr>
        <a:xfrm>
          <a:off x="3845447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3845447" y="2341013"/>
        <a:ext cx="1059276" cy="529638"/>
      </dsp:txXfrm>
    </dsp:sp>
    <dsp:sp modelId="{5B99F3B9-DC47-42F9-8837-C66C5C9C3C49}">
      <dsp:nvSpPr>
        <dsp:cNvPr id="0" name=""/>
        <dsp:cNvSpPr/>
      </dsp:nvSpPr>
      <dsp:spPr>
        <a:xfrm>
          <a:off x="5127171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Técnico Administrativo</a:t>
          </a:r>
        </a:p>
      </dsp:txBody>
      <dsp:txXfrm>
        <a:off x="5127171" y="2341013"/>
        <a:ext cx="1059276" cy="529638"/>
      </dsp:txXfrm>
    </dsp:sp>
    <dsp:sp modelId="{3DF63029-F1E2-408F-B6F0-F33E3EE1D874}">
      <dsp:nvSpPr>
        <dsp:cNvPr id="0" name=""/>
        <dsp:cNvSpPr/>
      </dsp:nvSpPr>
      <dsp:spPr>
        <a:xfrm>
          <a:off x="6144076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Secretaria de Desarrollo Social</a:t>
          </a:r>
        </a:p>
      </dsp:txBody>
      <dsp:txXfrm>
        <a:off x="6144076" y="1588928"/>
        <a:ext cx="1059276" cy="529638"/>
      </dsp:txXfrm>
    </dsp:sp>
    <dsp:sp modelId="{24E8B4ED-1D36-4FB0-AF94-5348FE73FC96}">
      <dsp:nvSpPr>
        <dsp:cNvPr id="0" name=""/>
        <dsp:cNvSpPr/>
      </dsp:nvSpPr>
      <dsp:spPr>
        <a:xfrm>
          <a:off x="6408895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Técnico Administrativo</a:t>
          </a:r>
        </a:p>
      </dsp:txBody>
      <dsp:txXfrm>
        <a:off x="6408895" y="2341013"/>
        <a:ext cx="1059276" cy="529638"/>
      </dsp:txXfrm>
    </dsp:sp>
    <dsp:sp modelId="{33E3B968-8F35-466D-92DB-7164694AC1A0}">
      <dsp:nvSpPr>
        <dsp:cNvPr id="0" name=""/>
        <dsp:cNvSpPr/>
      </dsp:nvSpPr>
      <dsp:spPr>
        <a:xfrm>
          <a:off x="7425800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Secretario de Planeación</a:t>
          </a:r>
        </a:p>
      </dsp:txBody>
      <dsp:txXfrm>
        <a:off x="7425800" y="1588928"/>
        <a:ext cx="1059276" cy="529638"/>
      </dsp:txXfrm>
    </dsp:sp>
    <dsp:sp modelId="{8679D1E0-D838-4AFC-9A9C-D0DF71ADA6C0}">
      <dsp:nvSpPr>
        <dsp:cNvPr id="0" name=""/>
        <dsp:cNvSpPr/>
      </dsp:nvSpPr>
      <dsp:spPr>
        <a:xfrm>
          <a:off x="7690619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7690619" y="2341013"/>
        <a:ext cx="1059276" cy="529638"/>
      </dsp:txXfrm>
    </dsp:sp>
    <dsp:sp modelId="{69781178-6AFB-4F51-889E-C90C4217FA5A}">
      <dsp:nvSpPr>
        <dsp:cNvPr id="0" name=""/>
        <dsp:cNvSpPr/>
      </dsp:nvSpPr>
      <dsp:spPr>
        <a:xfrm>
          <a:off x="7690619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Auxiliar Administrativo</a:t>
          </a:r>
        </a:p>
      </dsp:txBody>
      <dsp:txXfrm>
        <a:off x="7690619" y="3093099"/>
        <a:ext cx="1059276" cy="529638"/>
      </dsp:txXfrm>
    </dsp:sp>
    <dsp:sp modelId="{6B0A5999-3939-4392-A240-FF543D0F780A}">
      <dsp:nvSpPr>
        <dsp:cNvPr id="0" name=""/>
        <dsp:cNvSpPr/>
      </dsp:nvSpPr>
      <dsp:spPr>
        <a:xfrm>
          <a:off x="7690619" y="3845185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7690619" y="3845185"/>
        <a:ext cx="1059276" cy="529638"/>
      </dsp:txXfrm>
    </dsp:sp>
    <dsp:sp modelId="{552A1C01-028C-429E-98F1-D970FC1409BF}">
      <dsp:nvSpPr>
        <dsp:cNvPr id="0" name=""/>
        <dsp:cNvSpPr/>
      </dsp:nvSpPr>
      <dsp:spPr>
        <a:xfrm>
          <a:off x="8707524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Secretaria de Hacienda</a:t>
          </a:r>
        </a:p>
      </dsp:txBody>
      <dsp:txXfrm>
        <a:off x="8707524" y="1588928"/>
        <a:ext cx="1059276" cy="529638"/>
      </dsp:txXfrm>
    </dsp:sp>
    <dsp:sp modelId="{99CAEEF9-10D9-48D4-8261-9D7BA47F283A}">
      <dsp:nvSpPr>
        <dsp:cNvPr id="0" name=""/>
        <dsp:cNvSpPr/>
      </dsp:nvSpPr>
      <dsp:spPr>
        <a:xfrm>
          <a:off x="8972343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Profesional Universitario</a:t>
          </a:r>
        </a:p>
      </dsp:txBody>
      <dsp:txXfrm>
        <a:off x="8972343" y="2341013"/>
        <a:ext cx="1059276" cy="529638"/>
      </dsp:txXfrm>
    </dsp:sp>
    <dsp:sp modelId="{ECFEDDFF-1171-4FBE-B2AA-4EF7CE129DC3}">
      <dsp:nvSpPr>
        <dsp:cNvPr id="0" name=""/>
        <dsp:cNvSpPr/>
      </dsp:nvSpPr>
      <dsp:spPr>
        <a:xfrm>
          <a:off x="8972343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8972343" y="3093099"/>
        <a:ext cx="1059276" cy="529638"/>
      </dsp:txXfrm>
    </dsp:sp>
    <dsp:sp modelId="{107C2060-5F2A-43AA-8727-5013C085B3C2}">
      <dsp:nvSpPr>
        <dsp:cNvPr id="0" name=""/>
        <dsp:cNvSpPr/>
      </dsp:nvSpPr>
      <dsp:spPr>
        <a:xfrm>
          <a:off x="8972343" y="3845185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Auxiliar Administrativo</a:t>
          </a:r>
        </a:p>
      </dsp:txBody>
      <dsp:txXfrm>
        <a:off x="8972343" y="3845185"/>
        <a:ext cx="1059276" cy="529638"/>
      </dsp:txXfrm>
    </dsp:sp>
    <dsp:sp modelId="{247F549F-9F85-49C7-8530-2403D5E4F7F1}">
      <dsp:nvSpPr>
        <dsp:cNvPr id="0" name=""/>
        <dsp:cNvSpPr/>
      </dsp:nvSpPr>
      <dsp:spPr>
        <a:xfrm>
          <a:off x="8972343" y="4597271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8972343" y="4597271"/>
        <a:ext cx="1059276" cy="529638"/>
      </dsp:txXfrm>
    </dsp:sp>
    <dsp:sp modelId="{6362A08E-1195-4519-920D-8E03B755E847}">
      <dsp:nvSpPr>
        <dsp:cNvPr id="0" name=""/>
        <dsp:cNvSpPr/>
      </dsp:nvSpPr>
      <dsp:spPr>
        <a:xfrm>
          <a:off x="4994761" y="836842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Jefe de Control Interno</a:t>
          </a:r>
        </a:p>
      </dsp:txBody>
      <dsp:txXfrm>
        <a:off x="4994761" y="836842"/>
        <a:ext cx="1059276" cy="529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81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64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7797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70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579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16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606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0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940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3092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350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245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0412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arthasialer.blogspot.com/2012_02_01_archive.html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-nc-nd/3.0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27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jpg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458948" y="794115"/>
            <a:ext cx="4439772" cy="8513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800" b="1" dirty="0">
                <a:solidFill>
                  <a:srgbClr val="002060"/>
                </a:solidFill>
                <a:latin typeface="The Texterius Italic" panose="02000600000000000000" pitchFamily="2" charset="0"/>
              </a:rPr>
              <a:t>I</a:t>
            </a:r>
            <a:r>
              <a:rPr lang="es-CO" sz="4800" b="1" dirty="0">
                <a:solidFill>
                  <a:srgbClr val="002060"/>
                </a:solidFill>
                <a:latin typeface="The Texterius Italic" panose="02000600000000000000" pitchFamily="2" charset="0"/>
              </a:rPr>
              <a:t>NDUCCIÓN Y REINDUCCIÓN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280" y="102185"/>
            <a:ext cx="1116364" cy="113729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43" y="102185"/>
            <a:ext cx="2339512" cy="1117592"/>
          </a:xfrm>
          <a:prstGeom prst="rect">
            <a:avLst/>
          </a:prstGeom>
        </p:spPr>
      </p:pic>
      <p:sp>
        <p:nvSpPr>
          <p:cNvPr id="20" name="Rectángulo 19"/>
          <p:cNvSpPr/>
          <p:nvPr/>
        </p:nvSpPr>
        <p:spPr>
          <a:xfrm>
            <a:off x="2420252" y="1676618"/>
            <a:ext cx="90542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7200" b="1" dirty="0">
                <a:solidFill>
                  <a:srgbClr val="002060"/>
                </a:solidFill>
                <a:latin typeface="The Texterius Italic" panose="02000600000000000000" pitchFamily="2" charset="0"/>
              </a:rPr>
              <a:t>SISTEMAS DE GESTIÓN 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7267574" y="4542689"/>
            <a:ext cx="4206887" cy="7572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1" dirty="0">
                <a:solidFill>
                  <a:srgbClr val="002060"/>
                </a:solidFill>
              </a:rPr>
              <a:t>A</a:t>
            </a:r>
            <a:r>
              <a:rPr lang="es-CO" sz="3600" b="1" dirty="0">
                <a:solidFill>
                  <a:srgbClr val="002060"/>
                </a:solidFill>
              </a:rPr>
              <a:t>LCALDÍA DE EL CARMEN DE CHUCURÍ</a:t>
            </a:r>
          </a:p>
        </p:txBody>
      </p:sp>
      <p:sp>
        <p:nvSpPr>
          <p:cNvPr id="23" name="Título 1"/>
          <p:cNvSpPr txBox="1">
            <a:spLocks/>
          </p:cNvSpPr>
          <p:nvPr/>
        </p:nvSpPr>
        <p:spPr>
          <a:xfrm>
            <a:off x="8649342" y="6199859"/>
            <a:ext cx="3542658" cy="4728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400" b="1" dirty="0">
                <a:solidFill>
                  <a:srgbClr val="002060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192809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3CBFA136-6A71-4110-B960-40D7787AD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597316"/>
              </p:ext>
            </p:extLst>
          </p:nvPr>
        </p:nvGraphicFramePr>
        <p:xfrm>
          <a:off x="1387815" y="1139687"/>
          <a:ext cx="10031895" cy="5211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7408ACE0-57A2-466E-AEF8-5824A62ECC11}"/>
              </a:ext>
            </a:extLst>
          </p:cNvPr>
          <p:cNvSpPr txBox="1"/>
          <p:nvPr/>
        </p:nvSpPr>
        <p:spPr>
          <a:xfrm>
            <a:off x="507193" y="506647"/>
            <a:ext cx="9372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Planta de personal administración central.</a:t>
            </a:r>
            <a:endParaRPr lang="es-CO" sz="1600" dirty="0">
              <a:solidFill>
                <a:srgbClr val="00206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58829-97AF-424B-AC03-539D861BC7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5B55D23-D6EB-4179-995D-40F4B67BA9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7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343400-F5F7-4820-BE4E-B26881B58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522" y="318050"/>
            <a:ext cx="11926956" cy="846277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rgbClr val="002060"/>
                </a:solidFill>
              </a:rPr>
              <a:t>CÓDIGO DE INTEGRIDAD DEL SERVICIO PÚBLICO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659BD6-536A-4E6D-AAE7-75DFC64A2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2558" y="1175715"/>
            <a:ext cx="9144000" cy="1655762"/>
          </a:xfrm>
        </p:spPr>
        <p:txBody>
          <a:bodyPr/>
          <a:lstStyle/>
          <a:p>
            <a:r>
              <a:rPr lang="es-CO" dirty="0"/>
              <a:t>Resolución No. 522 de 2020.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C1FB379-5320-4B2F-A6F6-6AE5A10419C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50295" y="1440756"/>
            <a:ext cx="4500162" cy="5056884"/>
          </a:xfrm>
          <a:prstGeom prst="rect">
            <a:avLst/>
          </a:prstGeom>
          <a:ln>
            <a:noFill/>
          </a:ln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6E4E5E4-7ECF-405B-BB8D-4A40BCB6C884}"/>
              </a:ext>
            </a:extLst>
          </p:cNvPr>
          <p:cNvSpPr txBox="1"/>
          <p:nvPr/>
        </p:nvSpPr>
        <p:spPr>
          <a:xfrm>
            <a:off x="9568070" y="6515360"/>
            <a:ext cx="2146851" cy="18466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s-CO" sz="600" dirty="0">
                <a:solidFill>
                  <a:srgbClr val="FFFFFF"/>
                </a:solidFill>
                <a:hlinkClick r:id="rId3" tooltip="http://marthasialer.blogspot.com/2012_02_01_archive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es-CO" sz="600" dirty="0">
                <a:solidFill>
                  <a:srgbClr val="FFFFFF"/>
                </a:solidFill>
              </a:rPr>
              <a:t> de Autor desconocido está bajo licencia </a:t>
            </a:r>
            <a:r>
              <a:rPr lang="es-CO" sz="600" dirty="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s-CO" sz="600" dirty="0">
              <a:solidFill>
                <a:srgbClr val="FFFFFF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83ADE4-9607-4B2F-8128-667FDD82C05F}"/>
              </a:ext>
            </a:extLst>
          </p:cNvPr>
          <p:cNvSpPr txBox="1">
            <a:spLocks/>
          </p:cNvSpPr>
          <p:nvPr/>
        </p:nvSpPr>
        <p:spPr>
          <a:xfrm>
            <a:off x="941543" y="2667081"/>
            <a:ext cx="3675229" cy="5962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800" b="1" dirty="0">
                <a:solidFill>
                  <a:srgbClr val="002060"/>
                </a:solidFill>
              </a:rPr>
              <a:t>Valores de integridad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D7E77D2B-C4BA-4A33-AB70-40D6DDB18B4E}"/>
              </a:ext>
            </a:extLst>
          </p:cNvPr>
          <p:cNvSpPr txBox="1">
            <a:spLocks/>
          </p:cNvSpPr>
          <p:nvPr/>
        </p:nvSpPr>
        <p:spPr>
          <a:xfrm>
            <a:off x="1232772" y="3429000"/>
            <a:ext cx="3384000" cy="27419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Honestidad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Respeto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Compromiso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Diligencia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Justicia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Humildad</a:t>
            </a:r>
          </a:p>
          <a:p>
            <a:pPr algn="l"/>
            <a:r>
              <a:rPr lang="es-CO" sz="2000" b="1" dirty="0">
                <a:solidFill>
                  <a:schemeClr val="tx1">
                    <a:alpha val="60000"/>
                  </a:schemeClr>
                </a:solidFill>
              </a:rPr>
              <a:t>Responsabilidad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EDE7B4C-F085-4EEA-9EAE-258FB5ACB8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CE4FFBD-8EDE-49DC-93FE-385AD895AF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HONESTIDAD</a:t>
            </a:r>
            <a:br>
              <a:rPr lang="es-CO" dirty="0">
                <a:solidFill>
                  <a:srgbClr val="002060"/>
                </a:solidFill>
              </a:rPr>
            </a:br>
            <a:r>
              <a:rPr lang="es-CO" sz="2200" b="0" i="0" dirty="0">
                <a:effectLst/>
                <a:latin typeface="Work Sans" pitchFamily="2" charset="0"/>
              </a:rPr>
              <a:t>Actúo siempre con fundamento en la verdad, cumpliendo mis deberes con transparencia y rectitud, y siempre favoreciendo el interés general.</a:t>
            </a:r>
            <a:br>
              <a:rPr lang="es-CO" b="0" i="0" dirty="0">
                <a:solidFill>
                  <a:srgbClr val="002060"/>
                </a:solidFill>
                <a:effectLst/>
                <a:latin typeface="Work Sans" pitchFamily="2" charset="0"/>
              </a:rPr>
            </a:b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7792289"/>
              </p:ext>
            </p:extLst>
          </p:nvPr>
        </p:nvGraphicFramePr>
        <p:xfrm>
          <a:off x="1306032" y="1825625"/>
          <a:ext cx="9579935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3374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940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Siempre digo la verdad, incluso cuando cometo errores, porque es humano cometerlos, pero no es correcto esconderlos. 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Cuando tengo dudas respecto a la aplicación de mis deberes busco orientación en las instancias pertinentes al interior de mi entidad. Se vale no saberlo todo, y también se vale pedir ayuda. 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Facilito el acceso a la información pública completa, veraz, oportuna.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Denuncio las faltas, delitos o violación de derechos de los que tengo conocimiento en el ejercicio de mi cargo, siempre. </a:t>
                      </a:r>
                    </a:p>
                    <a:p>
                      <a:pPr lvl="0"/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uso recursos públicos para fines personales relacionados con mi familia, mis estudios y mis pasatiempos (esto incluye el tiempo de mi jornada laboral, los elementos y bienes asignados para cumplir con mi labor, entre otros). </a:t>
                      </a:r>
                    </a:p>
                    <a:p>
                      <a:pPr algn="just"/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soy descuidado con la información a mi cargo, ni con su gestión.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No acepto incentivos, favores, ni ningún otro tipo de beneficio que me ofrezcan personas o grupos que estén interesados en un proceso de toma de decisiones.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4C9A744D-1955-44F4-A8E3-B5D1BF962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F1BAD6-6C55-4B68-87C1-63C5B79229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1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5908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RESPETO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Reconozco, valoro y trato de manera digna a todas las personas, con mis virtudes y defectos, sin importar su labor, su procedencia, títulos o cualquier otra condición.</a:t>
            </a:r>
            <a:br>
              <a:rPr lang="es-CO" b="0" i="0" dirty="0">
                <a:solidFill>
                  <a:srgbClr val="333333"/>
                </a:solidFill>
                <a:effectLst/>
                <a:latin typeface="Work Sans" pitchFamily="2" charset="0"/>
              </a:rPr>
            </a:b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861564"/>
              </p:ext>
            </p:extLst>
          </p:nvPr>
        </p:nvGraphicFramePr>
        <p:xfrm>
          <a:off x="1306031" y="2262946"/>
          <a:ext cx="9579935" cy="3513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136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596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Atiendo con amabilidad, igualdad y equidad a todas las personas en cualquier situación a través de mis palabras, gestos y actitudes, sin importar su condición social, económica, religiosa, étnica o de cualquier otro orden. Soy amable todos los días, esa es la clave, siempre.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Estoy abierto al diálogo y a la comprensión a pesar de perspectivas y opiniones distintas a las mías. No hay nada que no se pueda solucionar hablando y escuchando al otro. </a:t>
                      </a:r>
                    </a:p>
                    <a:p>
                      <a:pPr lvl="0"/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Nunca actúo de manera discriminatoria, grosera o hiriente, bajo ninguna circunstancia.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Jamás baso mis decisiones en presunciones, estereotipos, o prejuicios.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agredo, ignoro o maltrato de ninguna manera a los ciudadanos ni a otros servidores públicos.</a:t>
                      </a: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99FE1F0E-9C10-4956-A073-7DE721B43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28DC9B9-B179-4A92-9764-2592F09108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0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725349"/>
            <a:ext cx="1106225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COMPROMISO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Soy consciente de la importancia de mi rol como servidor público y estoy en disposición permanente para comprender y resolver las necesidades de las personas con las que me relaciono en mis labores cotidianas, buscando siempre mejorar su bienestar.</a:t>
            </a:r>
            <a:br>
              <a:rPr lang="es-CO" b="0" i="0" dirty="0">
                <a:solidFill>
                  <a:srgbClr val="333333"/>
                </a:solidFill>
                <a:effectLst/>
                <a:latin typeface="Work Sans" pitchFamily="2" charset="0"/>
              </a:rPr>
            </a:b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304932"/>
              </p:ext>
            </p:extLst>
          </p:nvPr>
        </p:nvGraphicFramePr>
        <p:xfrm>
          <a:off x="1387815" y="1949842"/>
          <a:ext cx="9579935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891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2702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Asumo mi papel como servidor público, entendiendo el valor de los compromisos y responsabilidades que he adquirido frente a la ciudadanía y al país.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Siempre estoy dispuesto a ponerme en los zapatos de las personas. Entender su contexto, necesidades y requerimientos es el fundamento de mi servicio y labor.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Escucho, atiendo y oriento a quien necesite cualquier información o guía en algún asunto público.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Estoy atento siempre que interactúo con otras personas, sin distracciones de ningún tipo.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Presto un servicio ágil, amable y de calidad.</a:t>
                      </a:r>
                    </a:p>
                    <a:p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Nunca trabajo con una actitud negativa. No se vale afectar mi trabajo por no ponerle ganas a las cosas.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llego nunca a pensar que mi trabajo como servidor es un “favor” que le hago a la ciudadanía. Es un compromiso y un orgullo.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asumo que mi trabajo como servidor es irrelevante para la sociedad.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Jamás ignoro a un ciudadano y mis inquietudes</a:t>
                      </a: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2D2A0480-5EB4-442D-A8FC-178FD3870A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25B0EFD-7BEB-4920-9103-19145B21F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3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DILIGENCIA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Cumplo con los deberes, funciones y responsabilidades asignadas a mi cargo de la mejor manera posible, con atención, prontitud, destreza y eficiencia, para así optimizar el uso de los recursos del Estado.</a:t>
            </a:r>
            <a:br>
              <a:rPr lang="es-CO" b="0" i="0" dirty="0">
                <a:solidFill>
                  <a:srgbClr val="333333"/>
                </a:solidFill>
                <a:effectLst/>
                <a:latin typeface="Work Sans" pitchFamily="2" charset="0"/>
              </a:rPr>
            </a:b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6135879"/>
              </p:ext>
            </p:extLst>
          </p:nvPr>
        </p:nvGraphicFramePr>
        <p:xfrm>
          <a:off x="1306032" y="1891726"/>
          <a:ext cx="9579935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979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386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 responsablemente los recursos públicos para cumplir con mis obligaciones. Lo público es de todos y no se desperdicia.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Cumplo con los tiempos estipulados para el logro de cada obligación laboral. A fin de cuentas, el tiempo de todos es oro.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Aseguro la calidad en cada uno de los productos que entrego bajo los estándares del servicio público. No se valen cosas a medias.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Siempre soy proactivo comunicando a tiempo propuestas para mejorar continuamente mi labor y la de mis compañeros de trabajo.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malgasto ningún recurso público.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postergo las decisiones y actividades que den solución a problemáticas ciudadanas o que hagan parte del funcionamiento de mi cargo. Hay cosas que sencillamente no se dejan para otro día.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demuestro desinterés en mis actuaciones ante los ciudadanos y los demás servidores públicos.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evado mis funciones y responsabilidades por ningún motivo.</a:t>
                      </a: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4F32AEFF-2E48-4831-8E83-39DEF45F6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08F4079-567E-42A9-A42D-E64EA44208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9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JUSTICIA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Actúo con imparcialidad garantizando los derechos de las personas, con equidad, igualdad y sin discriminación.</a:t>
            </a:r>
            <a:br>
              <a:rPr lang="es-CO" b="0" i="0" dirty="0">
                <a:solidFill>
                  <a:srgbClr val="333333"/>
                </a:solidFill>
                <a:effectLst/>
                <a:latin typeface="Work Sans" pitchFamily="2" charset="0"/>
              </a:rPr>
            </a:b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57410"/>
              </p:ext>
            </p:extLst>
          </p:nvPr>
        </p:nvGraphicFramePr>
        <p:xfrm>
          <a:off x="1306032" y="1825625"/>
          <a:ext cx="9579935" cy="3353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3078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3673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Tomo decisiones informadas y objetivas basadas en evidencias y datos confiables. Es muy grave fallar en mis actuaciones por no tener las cosas claras.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Reconozco y protejo los derechos de cada persona de acuerdo con mis necesidades y condiciones.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Tomo decisiones estableciendo mecanismos de diálogo y concertación con todas las partes involucradas.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promuevo ni ejecuto políticas, programas o medidas que afectan la igualdad y la libertad de personas.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favorezco el punto de vista de un grupo de interés sin tener en cuenta a todos los actores involucrados en una situación.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Nunca permito que odios, simpatías, antipatías, caprichos, presiones o intereses de orden personal o grupal inter eran en mi criterio, toma de decisión y gestión pública.</a:t>
                      </a: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269ECA74-AEA9-462D-9A60-F1CD9687C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4C2F49F-98EF-48AD-81E3-CBACBF2C43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4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HUMILDAD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Actúo </a:t>
            </a:r>
            <a:r>
              <a:rPr lang="es-CO" sz="2200" dirty="0">
                <a:solidFill>
                  <a:srgbClr val="333333"/>
                </a:solidFill>
                <a:latin typeface="Work Sans" pitchFamily="2" charset="0"/>
              </a:rPr>
              <a:t>reconociendo habilidades, cualidades y capacidades en bien de los demás, sin decirlo.</a:t>
            </a: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1079471"/>
              </p:ext>
            </p:extLst>
          </p:nvPr>
        </p:nvGraphicFramePr>
        <p:xfrm>
          <a:off x="1306032" y="2050912"/>
          <a:ext cx="9579935" cy="3353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3078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3673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Genero un ambiente de trabajo basado en la apertura, escucha y comunicación.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Doy un trato empático, solidario y receptivo a los que me rodean.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Reconozco que trabaja para los ciudadanos, ya que estos son la razón de ser del servicio público.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Falta de escucha y de no conocer las personas, personalidades y desconocer el bien común.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No promueve actitudes o comportamientos que afecten la imagen de los servidores públicos o de la entidad.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No me enojo cuando me dan aportes, opiniones y retroalimentación las personas, independientemente del cargo o status.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3D87AACD-E237-4E2D-9289-879C5DE3AD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2F8B799-09B8-4DBE-BF9C-8D795BD7DA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5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368E9-672A-46A6-8A52-D14DB29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RESPONSABILIDAD</a:t>
            </a:r>
            <a:br>
              <a:rPr lang="es-CO" dirty="0"/>
            </a:br>
            <a:r>
              <a:rPr lang="es-CO" sz="2200" b="0" i="0" dirty="0">
                <a:solidFill>
                  <a:srgbClr val="333333"/>
                </a:solidFill>
                <a:effectLst/>
                <a:latin typeface="Work Sans" pitchFamily="2" charset="0"/>
              </a:rPr>
              <a:t>Actúo en cumplimiento de las obligaciones adquiridas actuando de manera correcta</a:t>
            </a:r>
            <a:r>
              <a:rPr lang="es-CO" sz="2200" dirty="0">
                <a:solidFill>
                  <a:srgbClr val="333333"/>
                </a:solidFill>
                <a:latin typeface="Work Sans" pitchFamily="2" charset="0"/>
              </a:rPr>
              <a:t>.</a:t>
            </a: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B6F9E9BB-FFFB-4145-808D-76F96B8F74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8910014"/>
              </p:ext>
            </p:extLst>
          </p:nvPr>
        </p:nvGraphicFramePr>
        <p:xfrm>
          <a:off x="1306032" y="1825625"/>
          <a:ext cx="9579935" cy="4162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891">
                <a:tc>
                  <a:txBody>
                    <a:bodyPr/>
                    <a:lstStyle/>
                    <a:p>
                      <a:pPr algn="ctr"/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HAGO </a:t>
                      </a:r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 QUE NO HAGO</a:t>
                      </a:r>
                    </a:p>
                    <a:p>
                      <a:pPr algn="ctr"/>
                      <a:endParaRPr lang="es-CO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2702"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Planifico adecuadamente mis actividades y mis labores. Las cosas que se hacen a la carrera o sin la adecuada planeación, siempre terminan mal.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 hago dueño de mis compromisos, mis tareas y mis actividades y respondo por ellas de principio a fin.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Tomo las acciones necesarias desde la legalidad y la integridad, para lograr que mis compromisos se cumplan y así honrar mi deber como servidor público.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 apropio de los resultados, buenos o malos, del cumplimiento de mis compromisos.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oculto mis errores por miedo al castigo, en la medida que esto puede llevar a que no se puedan tomar las acciones correctivas inmediatas.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espero a que mi supervisor me diga lo que tengo que hacer, soy proactivo en mis labores.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hago mis labores, simplemente “porque hay que hacerlas”. Soy consciente de la importancia de mi trabajo dentro de la entidad. 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endParaRPr lang="es-CO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26CB49B5-4A98-4516-8175-763C149A7D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D87F5D0-3809-420C-8A42-26F9E54EDE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6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16BBF6C3-D950-4FAA-9278-9835DE7E5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00B73EA-B39E-496C-AF71-AA8C3B531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0055635-800D-44FF-A4AA-07EB10884C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738" t="14628" r="32131" b="5114"/>
          <a:stretch/>
        </p:blipFill>
        <p:spPr>
          <a:xfrm>
            <a:off x="3274316" y="0"/>
            <a:ext cx="5643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8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838200" y="1308166"/>
            <a:ext cx="10515600" cy="497073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O" dirty="0">
                <a:latin typeface="Bookman Old Style" panose="02050604050505020204" pitchFamily="18" charset="0"/>
                <a:hlinkClick r:id="rId4" action="ppaction://hlinksldjump"/>
              </a:rPr>
              <a:t>ORIENTACIÓN ESTRATÉGICA CONTROL INTERNO</a:t>
            </a: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dirty="0">
                <a:latin typeface="Bookman Old Style" panose="02050604050505020204" pitchFamily="18" charset="0"/>
                <a:hlinkClick r:id="rId5" action="ppaction://hlinksldjump"/>
              </a:rPr>
              <a:t>ORIENTACIÓN ESTRATÉGICA TALENTO HUMANO</a:t>
            </a: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dirty="0">
                <a:latin typeface="Bookman Old Style" panose="02050604050505020204" pitchFamily="18" charset="0"/>
                <a:hlinkClick r:id="rId6" action="ppaction://hlinksldjump"/>
              </a:rPr>
              <a:t>REGLAMENTO INTERNO DE TRABAJO</a:t>
            </a: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s-CO" dirty="0"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dirty="0">
                <a:latin typeface="Bookman Old Style" panose="02050604050505020204" pitchFamily="18" charset="0"/>
                <a:hlinkClick r:id="rId7" action="ppaction://hlinksldjump"/>
              </a:rPr>
              <a:t>SISTEMA DE GESTIÓN DE LA SEGURIDAD Y SALUD EN EL TRABAJO</a:t>
            </a:r>
            <a:endParaRPr lang="es-CO" dirty="0">
              <a:latin typeface="Bookman Old Style" panose="02050604050505020204" pitchFamily="18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838200" y="579095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303462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1967" y="660192"/>
            <a:ext cx="11049001" cy="1602334"/>
          </a:xfrm>
        </p:spPr>
        <p:txBody>
          <a:bodyPr>
            <a:noAutofit/>
          </a:bodyPr>
          <a:lstStyle/>
          <a:p>
            <a:pPr algn="ctr"/>
            <a:r>
              <a:rPr lang="es-CO" dirty="0">
                <a:latin typeface="Elephant" panose="02020904090505020303" pitchFamily="18" charset="0"/>
              </a:rPr>
              <a:t>3. REGLAMENTO INTERNO DE TRABAJO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1459468" y="3730935"/>
            <a:ext cx="10515600" cy="270363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 algn="r">
              <a:buNone/>
            </a:pPr>
            <a:r>
              <a:rPr lang="es-CO" sz="3300" dirty="0">
                <a:latin typeface="Bookman Old Style" panose="02050604050505020204" pitchFamily="18" charset="0"/>
              </a:rPr>
              <a:t>Por: José Julián Noriega Leal </a:t>
            </a: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846909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D27889D-6310-42EC-B6FF-AB6B53830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162" y="2472405"/>
            <a:ext cx="57816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58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9A3794-1319-402B-B294-7AB573CE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183"/>
            <a:ext cx="10515600" cy="1325563"/>
          </a:xfrm>
        </p:spPr>
        <p:txBody>
          <a:bodyPr/>
          <a:lstStyle/>
          <a:p>
            <a:pPr algn="ctr"/>
            <a:r>
              <a:rPr lang="es-CO" b="1" dirty="0">
                <a:latin typeface="Century Gothic" panose="020B0502020202020204" pitchFamily="34" charset="0"/>
              </a:rPr>
              <a:t>MARCO JURÍDICO: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469C190-E7B7-4A44-BCBA-CD784EBA3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1899" y="1458788"/>
            <a:ext cx="7093258" cy="44597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2200" b="1" dirty="0">
                <a:latin typeface="Century Gothic" panose="020B0502020202020204" pitchFamily="34" charset="0"/>
              </a:rPr>
              <a:t>C.S.T. Art 104: </a:t>
            </a:r>
            <a:r>
              <a:rPr lang="es-MX" sz="2200" b="1" dirty="0">
                <a:latin typeface="Century Gothic" panose="020B0502020202020204" pitchFamily="34" charset="0"/>
              </a:rPr>
              <a:t>DEFINICIÓN. </a:t>
            </a:r>
            <a:r>
              <a:rPr lang="es-MX" sz="2200" dirty="0">
                <a:latin typeface="Century Gothic" panose="020B0502020202020204" pitchFamily="34" charset="0"/>
              </a:rPr>
              <a:t>Reglamento de trabajo es el conjunto de normas que determinan las condiciones a que deben sujetarse el empleador y sus trabajadores en la prestación del servicio.</a:t>
            </a:r>
          </a:p>
          <a:p>
            <a:pPr marL="0" indent="0" algn="just">
              <a:buNone/>
            </a:pPr>
            <a:r>
              <a:rPr lang="es-MX" sz="2200" b="1" dirty="0">
                <a:latin typeface="Century Gothic" panose="020B0502020202020204" pitchFamily="34" charset="0"/>
              </a:rPr>
              <a:t>Art 106. ELABORACIÓN. </a:t>
            </a:r>
            <a:r>
              <a:rPr lang="es-MX" sz="2200" dirty="0">
                <a:latin typeface="Century Gothic" panose="020B0502020202020204" pitchFamily="34" charset="0"/>
              </a:rPr>
              <a:t>El empleador puede elaborar el reglamento sin intervención ajena, salvo lo dispuesto en pacto, convención colectiva, fallo arbitral o acuerdo con sus trabajadores.</a:t>
            </a:r>
          </a:p>
          <a:p>
            <a:pPr marL="0" indent="0" algn="just">
              <a:buNone/>
            </a:pPr>
            <a:r>
              <a:rPr lang="es-MX" sz="2200" b="1" dirty="0">
                <a:latin typeface="Century Gothic" panose="020B0502020202020204" pitchFamily="34" charset="0"/>
              </a:rPr>
              <a:t>Art 107. EFECTO JURÍDICO. </a:t>
            </a:r>
            <a:r>
              <a:rPr lang="es-MX" sz="2200" dirty="0">
                <a:latin typeface="Century Gothic" panose="020B0502020202020204" pitchFamily="34" charset="0"/>
              </a:rPr>
              <a:t>El reglamento hace parte del contrato individual de trabajo de cada uno de los trabajadores del respectivo establecimiento, salvo estipulación en contrario, que, sin embargo, sólo puede ser favorable al trabajador.</a:t>
            </a:r>
            <a:endParaRPr lang="es-CO" sz="2200" dirty="0">
              <a:latin typeface="Century Gothic" panose="020B0502020202020204" pitchFamily="34" charset="0"/>
            </a:endParaRPr>
          </a:p>
        </p:txBody>
      </p:sp>
      <p:pic>
        <p:nvPicPr>
          <p:cNvPr id="2052" name="Picture 4" descr="5 TIPS PARA UN BUEN REGLAMENTO INTERNO DE TRABAJO |licencia en salud y  seguridad en el trabajo Aya Consultores | Seguridad y salud en el trabajo">
            <a:extLst>
              <a:ext uri="{FF2B5EF4-FFF2-40B4-BE49-F238E27FC236}">
                <a16:creationId xmlns:a16="http://schemas.microsoft.com/office/drawing/2014/main" id="{D7C1732D-248F-42E4-8A36-E4F47C69E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23" y="2166151"/>
            <a:ext cx="3941801" cy="304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B1BD5F2-4A18-4985-9B52-EDBA04FE5B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46EBC4A-9FFF-497F-9AE7-6763D93252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43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33A0072-D972-4EDD-8575-15382F3B0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668337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es-CO" sz="2800" b="1" dirty="0">
                <a:latin typeface="Century Gothic" panose="020B0502020202020204" pitchFamily="34" charset="0"/>
              </a:rPr>
              <a:t>CONTROL DE ASISTENCIA</a:t>
            </a:r>
            <a:endParaRPr lang="es-CO" sz="2800" dirty="0">
              <a:latin typeface="Century Gothic" panose="020B0502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7DEA98-0107-42DA-AA14-788ED52DC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981200"/>
            <a:ext cx="5005387" cy="42084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Todo trabajador tendrá una asistencia la cual podrá ser controlada, esto con el fin de facilitar el control de horario de entrada y salida del personal. </a:t>
            </a:r>
          </a:p>
          <a:p>
            <a:pPr marL="0" indent="0">
              <a:buNone/>
            </a:pPr>
            <a:endParaRPr lang="es-CO" sz="320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F89F090-953A-4EE0-ADC9-46E3318884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668337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es-CO" sz="2800" dirty="0">
                <a:latin typeface="Century Gothic" panose="020B0502020202020204" pitchFamily="34" charset="0"/>
              </a:rPr>
              <a:t>PAGO DE DÍAS FERIADOS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CF617A-0115-47F2-B657-A3D18B9F21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981200"/>
            <a:ext cx="5005387" cy="42084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Si por motivo de fiesta la administración suspende la jornada laboral, tiene la obligación de pagarle al trabajador como si hubiese laborado. </a:t>
            </a:r>
            <a:r>
              <a:rPr lang="es-CO" sz="2000" dirty="0">
                <a:latin typeface="Century Gothic" panose="020B0502020202020204" pitchFamily="34" charset="0"/>
              </a:rPr>
              <a:t>(Ley 51/83)</a:t>
            </a:r>
          </a:p>
          <a:p>
            <a:pPr marL="0" indent="0" algn="just">
              <a:buNone/>
            </a:pPr>
            <a:endParaRPr lang="es-CO" sz="2400" dirty="0"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8AE75D2-3281-4D38-9ADF-20F864EE7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989" y="4234376"/>
            <a:ext cx="3430371" cy="214884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5DAE2A2-A1DE-4DD8-9FAE-BC7149E3CD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31DE1E1-8B30-41FB-B657-CC86967291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46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BC1DC6-9A18-4760-880B-7FFEF1FB2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545" y="132195"/>
            <a:ext cx="5157787" cy="823912"/>
          </a:xfrm>
        </p:spPr>
        <p:txBody>
          <a:bodyPr/>
          <a:lstStyle/>
          <a:p>
            <a:pPr algn="ctr"/>
            <a:r>
              <a:rPr lang="es-CO" dirty="0">
                <a:latin typeface="Century Gothic" panose="020B0502020202020204" pitchFamily="34" charset="0"/>
              </a:rPr>
              <a:t>VACACIONES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90EBE31-D8E7-433F-8707-5F5C462B68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8969" y="1708027"/>
            <a:ext cx="5157786" cy="4475163"/>
          </a:xfrm>
        </p:spPr>
        <p:txBody>
          <a:bodyPr/>
          <a:lstStyle/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Todo trabajador que haya prestado sus servicios a la administración durante un (1) año tendrá derecho a quince (15) días hábiles consecutivos de vacaciones remuneradas.  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6480992-08E1-423A-9D49-8ADBE58777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428" y="247604"/>
            <a:ext cx="5183188" cy="823912"/>
          </a:xfrm>
        </p:spPr>
        <p:txBody>
          <a:bodyPr/>
          <a:lstStyle/>
          <a:p>
            <a:pPr algn="ctr"/>
            <a:r>
              <a:rPr lang="es-CO" dirty="0">
                <a:latin typeface="Century Gothic" panose="020B0502020202020204" pitchFamily="34" charset="0"/>
              </a:rPr>
              <a:t>COMPENSACIÓN DE VACACIONES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9DB57BC-1200-40FC-B55D-E7FC75620C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7129" y="1200943"/>
            <a:ext cx="5157786" cy="44561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Se podrá acordar por escrito, por parte del trabajador la compensación de sus vacaciones en dinero hasta la mitad de ellas.</a:t>
            </a:r>
          </a:p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En caso de que se termine el contrato sin que el trabajador hubiere disfrutado de vacaciones, el dinero de estas, procederá por un año cumplido de servicios. </a:t>
            </a:r>
          </a:p>
          <a:p>
            <a:pPr marL="0" indent="0">
              <a:buNone/>
            </a:pPr>
            <a:endParaRPr lang="es-CO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6AF9C6A-B643-4A9D-A8B0-BC53779CA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826" y="5091233"/>
            <a:ext cx="3178970" cy="13905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7D248B9-1A9C-4929-8B24-0CBE505A2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04" y="4273507"/>
            <a:ext cx="3048471" cy="211106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FD8BB68-5E8B-4D59-ABEA-2A2A6698DA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9EFB111-DA4B-446F-B89E-F3440FFADD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57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B94D20-CFBD-4123-856B-7F03A251C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012"/>
            <a:ext cx="10382250" cy="53022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Century Gothic" panose="020B0502020202020204" pitchFamily="34" charset="0"/>
              </a:rPr>
              <a:t>PERMISOS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3F20FC-10F7-43C9-B844-426A667D0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5552"/>
            <a:ext cx="10515600" cy="4900613"/>
          </a:xfrm>
        </p:spPr>
        <p:txBody>
          <a:bodyPr/>
          <a:lstStyle/>
          <a:p>
            <a:pPr marL="0" indent="0" algn="just">
              <a:buNone/>
            </a:pPr>
            <a:r>
              <a:rPr lang="es-CO" sz="1800" dirty="0">
                <a:latin typeface="Century Gothic" panose="020B0502020202020204" pitchFamily="34" charset="0"/>
              </a:rPr>
              <a:t>La administración concederá a sus trabajadores todo permiso que sea debidamente comprobado, Casos de; </a:t>
            </a:r>
            <a:r>
              <a:rPr lang="es-CO" sz="1800" b="1" dirty="0">
                <a:latin typeface="Century Gothic" panose="020B0502020202020204" pitchFamily="34" charset="0"/>
              </a:rPr>
              <a:t>grave calamidad domestica, luto, licencia paternidad, servicio médico, asistir a entierros de compañeros.</a:t>
            </a:r>
            <a:r>
              <a:rPr lang="es-CO" sz="1800" dirty="0">
                <a:latin typeface="Century Gothic" panose="020B0502020202020204" pitchFamily="34" charset="0"/>
              </a:rPr>
              <a:t> Esto siempre y cuando avisen con la debida oportunidad a la administración. </a:t>
            </a:r>
          </a:p>
          <a:p>
            <a:pPr marL="0" indent="0" algn="just">
              <a:buNone/>
            </a:pPr>
            <a:r>
              <a:rPr lang="es-CO" sz="1800" dirty="0">
                <a:latin typeface="Century Gothic" panose="020B0502020202020204" pitchFamily="34" charset="0"/>
              </a:rPr>
              <a:t>Se deberá tramitar la autorización ante el jefe inmediato</a:t>
            </a:r>
            <a:r>
              <a:rPr lang="es-CO" sz="1800" dirty="0"/>
              <a:t>.</a:t>
            </a:r>
          </a:p>
          <a:p>
            <a:endParaRPr lang="es-CO" dirty="0"/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850DE1D0-B2A1-41A1-A954-019775969E72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2209800"/>
          <a:ext cx="11658600" cy="4164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1720">
                  <a:extLst>
                    <a:ext uri="{9D8B030D-6E8A-4147-A177-3AD203B41FA5}">
                      <a16:colId xmlns:a16="http://schemas.microsoft.com/office/drawing/2014/main" val="299106485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13219712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81067387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581300209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632677840"/>
                    </a:ext>
                  </a:extLst>
                </a:gridCol>
              </a:tblGrid>
              <a:tr h="643574">
                <a:tc>
                  <a:txBody>
                    <a:bodyPr/>
                    <a:lstStyle/>
                    <a:p>
                      <a:r>
                        <a:rPr lang="es-CO" sz="1500" b="1" dirty="0">
                          <a:latin typeface="Century Gothic" panose="020B0502020202020204" pitchFamily="34" charset="0"/>
                        </a:rPr>
                        <a:t>GRAVE CALAMIDAD DOMESTICA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b="1" dirty="0">
                          <a:latin typeface="Century Gothic" panose="020B0502020202020204" pitchFamily="34" charset="0"/>
                        </a:rPr>
                        <a:t>ENTIERRO DE COMPAÑEROS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b="1" dirty="0">
                          <a:latin typeface="Century Gothic" panose="020B0502020202020204" pitchFamily="34" charset="0"/>
                        </a:rPr>
                        <a:t>LICENCIA POR LUTO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LICENCIA PATERNIDAD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CELEBRACION DE ELECCIONES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8457368"/>
                  </a:ext>
                </a:extLst>
              </a:tr>
              <a:tr h="3511915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Oportunidad de aviso: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Un día antes.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Un día después del hecho.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Oportunidad de aviso: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Hasta con un día de anticipación.</a:t>
                      </a: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endParaRPr lang="es-CO" sz="1500" dirty="0">
                        <a:latin typeface="Century Gothic" panose="020B0502020202020204" pitchFamily="34" charset="0"/>
                      </a:endParaRP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El permiso se concederá hasta el 10% de los trabajadores.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500" dirty="0">
                          <a:latin typeface="Century Gothic" panose="020B0502020202020204" pitchFamily="34" charset="0"/>
                        </a:rPr>
                        <a:t>Se le concederá al trabajador una licencia remunerada por luto de cinco días hábiles.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Fallecimiento de su cónyuge, compañero(a) permanente o de un familiar hasta el grado segundo de consanguinidad. </a:t>
                      </a:r>
                    </a:p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El esposo o compañero permanente tendrá derecho a ocho días hábiles de licencia remunerada. </a:t>
                      </a:r>
                    </a:p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El trabajador deberá: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s-CO" sz="1500" dirty="0">
                          <a:latin typeface="Century Gothic" panose="020B0502020202020204" pitchFamily="34" charset="0"/>
                        </a:rPr>
                        <a:t>Presentar el registro civil de nacimiento y llevar a la EPS dentro de los 30 días siguientes al nacimiento y entregar copia a su jefe inmediato.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El trabajador tendrá derecho a media jornada de descanso compensatorio remunerado. </a:t>
                      </a:r>
                    </a:p>
                    <a:p>
                      <a:r>
                        <a:rPr lang="es-CO" sz="1500" dirty="0">
                          <a:latin typeface="Century Gothic" panose="020B0502020202020204" pitchFamily="34" charset="0"/>
                        </a:rPr>
                        <a:t>Tal descanso se disfrutara en el mes siguiente al día de la votación.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823826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1F92493D-7DED-40B5-9508-D3AAE7D6B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2B410D8-7182-4708-A8E9-3F20DA5712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234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B01960-49C6-4697-AA6D-7CF03B212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0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4000" b="1" dirty="0">
                <a:latin typeface="Century Gothic" panose="020B0502020202020204" pitchFamily="34" charset="0"/>
              </a:rPr>
              <a:t>PROBLEMAS DE SALUD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54BABA-A9A6-4167-9532-70464D451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8173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s-CO" dirty="0">
                <a:latin typeface="Century Gothic" panose="020B0502020202020204" pitchFamily="34" charset="0"/>
              </a:rPr>
              <a:t>Todo trabajador desde el mismo día en que se sienta enfermo Y/o incapacitado para ejercer sus labores deberá comunicarlo a su jefe inmediato, de esta manera será examinado por el medico correspondiente con el fin de que certifique si puede continuar o no en el trabajo y determine la incapacidad. </a:t>
            </a:r>
          </a:p>
          <a:p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A64313E-3F7E-4008-8ADC-DB4D67D54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553" y="3987831"/>
            <a:ext cx="2938463" cy="286132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D566D00-9BD4-4DDA-B4FE-A8B2DC68E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119549D-9DF0-4567-9D77-A931FA5206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66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477714-C292-49AF-95EA-20B14F2E5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000" b="1" dirty="0">
                <a:latin typeface="Century Gothic" panose="020B0502020202020204" pitchFamily="34" charset="0"/>
              </a:rPr>
              <a:t>ACCIDENTES DE TRABAJO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4292D1-6586-4515-A1B1-E440D349D4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>
                <a:latin typeface="Century Gothic" panose="020B0502020202020204" pitchFamily="34" charset="0"/>
              </a:rPr>
              <a:t>Se le comunicará inmediatamente al jefe, quién ordenará la prestación de los primeros auxilios, la remisión al médico y tomará las medidas que se consideren necesarias para reducir al mínimo las consecuencias del accidente. 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BB39924-2296-42AC-AD42-C36FB6814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265" y="3573024"/>
            <a:ext cx="4903470" cy="273887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99C2F21-8AB6-41EA-9E0D-CC1A7D5CD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F2DEE10-987F-4F09-B953-F081E86BF0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335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A00A61-3EAC-4C75-A16A-6B6D1CA34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>
                <a:latin typeface="Century Gothic" panose="020B0502020202020204" pitchFamily="34" charset="0"/>
              </a:rPr>
              <a:t>RESTRICCIÓN LABORAL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10AD54-2E4D-47EF-A2BB-5D764FFE6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>
                <a:latin typeface="Century Gothic" panose="020B0502020202020204" pitchFamily="34" charset="0"/>
              </a:rPr>
              <a:t>Las mujeres y los menores de 18 años, no pueden ser empleados en trabajos subterráneos de las minas ni en general trabajar en labores peligrosas, insalubres o que se requieran grandes esfuerzos.</a:t>
            </a:r>
          </a:p>
          <a:p>
            <a:pPr marL="0" indent="0">
              <a:buNone/>
            </a:pPr>
            <a:r>
              <a:rPr lang="es-CO" sz="2400" dirty="0">
                <a:latin typeface="Century Gothic" panose="020B0502020202020204" pitchFamily="34" charset="0"/>
              </a:rPr>
              <a:t>trabajos que se relacionen con: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>
                <a:latin typeface="Century Gothic" panose="020B0502020202020204" pitchFamily="34" charset="0"/>
              </a:rPr>
              <a:t>Trabajo de pintura industrial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>
                <a:latin typeface="Century Gothic" panose="020B0502020202020204" pitchFamily="34" charset="0"/>
              </a:rPr>
              <a:t>La cerusa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>
                <a:latin typeface="Century Gothic" panose="020B0502020202020204" pitchFamily="34" charset="0"/>
              </a:rPr>
              <a:t>El sulfato de plomo</a:t>
            </a:r>
          </a:p>
          <a:p>
            <a:pPr marL="0" indent="0">
              <a:buNone/>
            </a:pPr>
            <a:r>
              <a:rPr lang="es-CO" sz="2400" dirty="0">
                <a:latin typeface="Century Gothic" panose="020B0502020202020204" pitchFamily="34" charset="0"/>
              </a:rPr>
              <a:t>O cualquier otro producto que contenga dichos pigmentos.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0015B91-A1B9-4676-B9CE-59D261C60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C042170-F58E-4B91-B3CB-A108D6BCD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789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D52EC1-4C40-4396-AEB0-9A2E883E6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418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4000" b="1" dirty="0">
                <a:latin typeface="Century Gothic" panose="020B0502020202020204" pitchFamily="34" charset="0"/>
              </a:rPr>
              <a:t>FALTAS DISCIPLINARIAS Y SUS SANCIONES: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7D02788-837D-4217-AA2B-1BF2E4A6F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72" y="1936861"/>
            <a:ext cx="11721655" cy="346367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396B756-D3A0-4DD9-AD98-C19AC1A63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036FB28-0D0A-4672-A3FE-2A0C013C8E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549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35D1CA-AA3E-4377-B933-68F22BB85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041"/>
            <a:ext cx="10515600" cy="1155466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>
                <a:latin typeface="Century Gothic" panose="020B0502020202020204" pitchFamily="34" charset="0"/>
              </a:rPr>
              <a:t>PROCEDIMIENTO PARA LA IMPOSICIÓN DE SANCIONES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DB6469-C434-4D3F-9390-30B99A41A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330" y="1397168"/>
            <a:ext cx="11087470" cy="4880823"/>
          </a:xfrm>
        </p:spPr>
        <p:txBody>
          <a:bodyPr>
            <a:normAutofit fontScale="92500"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Superior jerárquico enviara escrito con hechos o actos que motivan la falta, así como la posibilidad de adjuntar pruebas para su defensa.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Recibida la comunicación, se citara al trabajador para que en fecha y hora determinadas, se presenten para diligencia de descargos. (En caso de negarse a recibirla se dejara constancia con 2 testigos)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El trabajador esta en la facultad de asistir acompañado de 2 compañeros de trabajo, que puedan exponer su conocimiento sobre los hechos. El trabajador puede solicitar asesoría del sindicato.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La audiencia de descargos podrá ser grabada por medios audiovisuales. Grabación que solo podrá ser utilizada por quienes en ella intervienen en salvaguarda del derecho a la intimidad del trabajador.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Principios que rigen la actuación y que deberán ser explicados al trabajador: </a:t>
            </a:r>
            <a:r>
              <a:rPr lang="es-MX" sz="1800" b="1" dirty="0">
                <a:latin typeface="Century Gothic" panose="020B0502020202020204" pitchFamily="34" charset="0"/>
              </a:rPr>
              <a:t>1.</a:t>
            </a:r>
            <a:r>
              <a:rPr lang="es-MX" sz="1800" dirty="0">
                <a:latin typeface="Century Gothic" panose="020B0502020202020204" pitchFamily="34" charset="0"/>
              </a:rPr>
              <a:t>	Principio de legalidad, tanto de la falta como de la sanción. </a:t>
            </a:r>
            <a:r>
              <a:rPr lang="es-MX" sz="1800" b="1" dirty="0">
                <a:latin typeface="Century Gothic" panose="020B0502020202020204" pitchFamily="34" charset="0"/>
              </a:rPr>
              <a:t>2.</a:t>
            </a:r>
            <a:r>
              <a:rPr lang="es-MX" sz="1800" dirty="0">
                <a:latin typeface="Century Gothic" panose="020B0502020202020204" pitchFamily="34" charset="0"/>
              </a:rPr>
              <a:t> Principio de publicidad. </a:t>
            </a:r>
            <a:r>
              <a:rPr lang="es-MX" sz="1800" b="1" dirty="0">
                <a:latin typeface="Century Gothic" panose="020B0502020202020204" pitchFamily="34" charset="0"/>
              </a:rPr>
              <a:t>3. </a:t>
            </a:r>
            <a:r>
              <a:rPr lang="es-MX" sz="1800" dirty="0">
                <a:latin typeface="Century Gothic" panose="020B0502020202020204" pitchFamily="34" charset="0"/>
              </a:rPr>
              <a:t>Derecho de defensa y contradicción. </a:t>
            </a:r>
            <a:r>
              <a:rPr lang="es-MX" sz="1800" b="1" dirty="0">
                <a:latin typeface="Century Gothic" panose="020B0502020202020204" pitchFamily="34" charset="0"/>
              </a:rPr>
              <a:t>4.</a:t>
            </a:r>
            <a:r>
              <a:rPr lang="es-MX" sz="1800" dirty="0">
                <a:latin typeface="Century Gothic" panose="020B0502020202020204" pitchFamily="34" charset="0"/>
              </a:rPr>
              <a:t>Controversia de la prueba. </a:t>
            </a:r>
            <a:r>
              <a:rPr lang="es-MX" sz="1800" b="1" dirty="0">
                <a:latin typeface="Century Gothic" panose="020B0502020202020204" pitchFamily="34" charset="0"/>
              </a:rPr>
              <a:t>5. </a:t>
            </a:r>
            <a:r>
              <a:rPr lang="es-MX" sz="1800" dirty="0">
                <a:latin typeface="Century Gothic" panose="020B0502020202020204" pitchFamily="34" charset="0"/>
              </a:rPr>
              <a:t>Principio de la doble instancia. </a:t>
            </a:r>
            <a:r>
              <a:rPr lang="es-MX" sz="1800" b="1" dirty="0">
                <a:latin typeface="Century Gothic" panose="020B0502020202020204" pitchFamily="34" charset="0"/>
              </a:rPr>
              <a:t>6. </a:t>
            </a:r>
            <a:r>
              <a:rPr lang="es-MX" sz="1800" dirty="0">
                <a:latin typeface="Century Gothic" panose="020B0502020202020204" pitchFamily="34" charset="0"/>
              </a:rPr>
              <a:t>Principio de imparcialidad. </a:t>
            </a:r>
            <a:r>
              <a:rPr lang="es-MX" sz="1800" b="1" dirty="0">
                <a:latin typeface="Century Gothic" panose="020B0502020202020204" pitchFamily="34" charset="0"/>
              </a:rPr>
              <a:t>7. </a:t>
            </a:r>
            <a:r>
              <a:rPr lang="es-MX" sz="1800" dirty="0">
                <a:latin typeface="Century Gothic" panose="020B0502020202020204" pitchFamily="34" charset="0"/>
              </a:rPr>
              <a:t>No ser juzgado dos veces por el mismo hecho. </a:t>
            </a:r>
            <a:r>
              <a:rPr lang="es-MX" sz="1800" b="1" dirty="0">
                <a:latin typeface="Century Gothic" panose="020B0502020202020204" pitchFamily="34" charset="0"/>
              </a:rPr>
              <a:t>8.</a:t>
            </a:r>
            <a:r>
              <a:rPr lang="es-MX" sz="1800" dirty="0">
                <a:latin typeface="Century Gothic" panose="020B0502020202020204" pitchFamily="34" charset="0"/>
              </a:rPr>
              <a:t> Principio de cosa juzgada.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O" sz="1800" dirty="0">
                <a:latin typeface="Century Gothic" panose="020B0502020202020204" pitchFamily="34" charset="0"/>
              </a:rPr>
              <a:t>Notificada la decisión, el trabajador debe manifestar de manera verbal su inconformidad. En este caso el superior jerárquico decidirá en segunda instancia dentro de los 3 días hábiles siguientes.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2731F2F-AB06-4389-82F2-062B6848E3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73629F9-2634-447B-B7F4-33CD4BB5FE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36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98088"/>
            <a:ext cx="10515600" cy="810602"/>
          </a:xfrm>
        </p:spPr>
        <p:txBody>
          <a:bodyPr>
            <a:normAutofit fontScale="90000"/>
          </a:bodyPr>
          <a:lstStyle/>
          <a:p>
            <a:pPr marL="742950" indent="-742950" algn="ctr">
              <a:buFont typeface="+mj-lt"/>
              <a:buAutoNum type="arabicPeriod"/>
            </a:pPr>
            <a:r>
              <a:rPr lang="es-CO" sz="3600" dirty="0">
                <a:latin typeface="Elephant" panose="02020904090505020303" pitchFamily="18" charset="0"/>
              </a:rPr>
              <a:t>ORIENTACIÓN ESTRATÉGICA CONTROL INTERNO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505609" y="2292229"/>
            <a:ext cx="11101891" cy="373627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Gobierno incluyente e igualmente transparente con eficiencia, calidad y un alto nivel en el manejo de los recursos públicos con base en los principios de responsabilidad y la administración publica, orientando todo el accionar administrativo en el mejoramiento del sector agropecuario mediante el fomento empresarial del campo y del desarrollo turístico, de la educación, del desarrollo social, económico, ambiental, deportivo, cultural y político e industrial del Municipio, generando auténticos procesos de participación ciudadana que conlleva a una sociedad mas incluyente, con sentido social, que tenga en cuenta la Política Publica de Infancia y Adolescencia, que respete los Derechos Humanos y que este comprometida con el desarrollo sostenible del nuestro territorio.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838200" y="1520619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MISIÓN</a:t>
            </a:r>
          </a:p>
        </p:txBody>
      </p:sp>
    </p:spTree>
    <p:extLst>
      <p:ext uri="{BB962C8B-B14F-4D97-AF65-F5344CB8AC3E}">
        <p14:creationId xmlns:p14="http://schemas.microsoft.com/office/powerpoint/2010/main" val="2017733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5471" y="529914"/>
            <a:ext cx="10515600" cy="565899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latin typeface="Elephant" panose="02020904090505020303" pitchFamily="18" charset="0"/>
              </a:rPr>
              <a:t>4. SISTEMA DE SEGURIDAD Y SALUD EN EL TRABAJO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46909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grpSp>
        <p:nvGrpSpPr>
          <p:cNvPr id="9" name="object 117">
            <a:extLst>
              <a:ext uri="{FF2B5EF4-FFF2-40B4-BE49-F238E27FC236}">
                <a16:creationId xmlns:a16="http://schemas.microsoft.com/office/drawing/2014/main" id="{0FBB5BE7-F74C-4B2E-BEED-4EEF1853822B}"/>
              </a:ext>
            </a:extLst>
          </p:cNvPr>
          <p:cNvGrpSpPr/>
          <p:nvPr/>
        </p:nvGrpSpPr>
        <p:grpSpPr>
          <a:xfrm>
            <a:off x="3796918" y="1776127"/>
            <a:ext cx="4598164" cy="4382367"/>
            <a:chOff x="3178327" y="1646140"/>
            <a:chExt cx="6666751" cy="6466835"/>
          </a:xfrm>
        </p:grpSpPr>
        <p:pic>
          <p:nvPicPr>
            <p:cNvPr id="10" name="object 118">
              <a:extLst>
                <a:ext uri="{FF2B5EF4-FFF2-40B4-BE49-F238E27FC236}">
                  <a16:creationId xmlns:a16="http://schemas.microsoft.com/office/drawing/2014/main" id="{46DE7152-93A1-4545-A26F-5A51B34AFEA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84986" y="1646140"/>
              <a:ext cx="5794472" cy="5530011"/>
            </a:xfrm>
            <a:prstGeom prst="rect">
              <a:avLst/>
            </a:prstGeom>
          </p:spPr>
        </p:pic>
        <p:sp>
          <p:nvSpPr>
            <p:cNvPr id="11" name="object 119">
              <a:extLst>
                <a:ext uri="{FF2B5EF4-FFF2-40B4-BE49-F238E27FC236}">
                  <a16:creationId xmlns:a16="http://schemas.microsoft.com/office/drawing/2014/main" id="{E2DE0B6D-E93B-44C5-BA59-C31E2EBBB200}"/>
                </a:ext>
              </a:extLst>
            </p:cNvPr>
            <p:cNvSpPr/>
            <p:nvPr/>
          </p:nvSpPr>
          <p:spPr>
            <a:xfrm>
              <a:off x="5645213" y="4322749"/>
              <a:ext cx="1378585" cy="2067560"/>
            </a:xfrm>
            <a:custGeom>
              <a:avLst/>
              <a:gdLst/>
              <a:ahLst/>
              <a:cxnLst/>
              <a:rect l="l" t="t" r="r" b="b"/>
              <a:pathLst>
                <a:path w="1378584" h="2067560">
                  <a:moveTo>
                    <a:pt x="682752" y="2067521"/>
                  </a:moveTo>
                  <a:lnTo>
                    <a:pt x="227558" y="0"/>
                  </a:lnTo>
                  <a:lnTo>
                    <a:pt x="119468" y="63868"/>
                  </a:lnTo>
                  <a:lnTo>
                    <a:pt x="0" y="553834"/>
                  </a:lnTo>
                  <a:lnTo>
                    <a:pt x="163906" y="594817"/>
                  </a:lnTo>
                  <a:lnTo>
                    <a:pt x="54622" y="799693"/>
                  </a:lnTo>
                  <a:lnTo>
                    <a:pt x="682752" y="2067521"/>
                  </a:lnTo>
                  <a:close/>
                </a:path>
                <a:path w="1378584" h="2067560">
                  <a:moveTo>
                    <a:pt x="1378331" y="553834"/>
                  </a:moveTo>
                  <a:lnTo>
                    <a:pt x="1258874" y="63881"/>
                  </a:lnTo>
                  <a:lnTo>
                    <a:pt x="1150772" y="12"/>
                  </a:lnTo>
                  <a:lnTo>
                    <a:pt x="682752" y="2067521"/>
                  </a:lnTo>
                  <a:lnTo>
                    <a:pt x="1323682" y="799693"/>
                  </a:lnTo>
                  <a:lnTo>
                    <a:pt x="1214399" y="594804"/>
                  </a:lnTo>
                  <a:lnTo>
                    <a:pt x="1378331" y="553834"/>
                  </a:lnTo>
                  <a:close/>
                </a:path>
              </a:pathLst>
            </a:custGeom>
            <a:solidFill>
              <a:srgbClr val="2947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20">
              <a:extLst>
                <a:ext uri="{FF2B5EF4-FFF2-40B4-BE49-F238E27FC236}">
                  <a16:creationId xmlns:a16="http://schemas.microsoft.com/office/drawing/2014/main" id="{C6DA73EE-6F01-4511-A27A-7C1E4F14EBCA}"/>
                </a:ext>
              </a:extLst>
            </p:cNvPr>
            <p:cNvSpPr/>
            <p:nvPr/>
          </p:nvSpPr>
          <p:spPr>
            <a:xfrm>
              <a:off x="7303216" y="3309159"/>
              <a:ext cx="2480310" cy="2900680"/>
            </a:xfrm>
            <a:custGeom>
              <a:avLst/>
              <a:gdLst/>
              <a:ahLst/>
              <a:cxnLst/>
              <a:rect l="l" t="t" r="r" b="b"/>
              <a:pathLst>
                <a:path w="2480309" h="2900679">
                  <a:moveTo>
                    <a:pt x="505079" y="0"/>
                  </a:moveTo>
                  <a:lnTo>
                    <a:pt x="0" y="2501760"/>
                  </a:lnTo>
                  <a:lnTo>
                    <a:pt x="1975104" y="2900514"/>
                  </a:lnTo>
                  <a:lnTo>
                    <a:pt x="2480183" y="398767"/>
                  </a:lnTo>
                  <a:lnTo>
                    <a:pt x="505079" y="0"/>
                  </a:lnTo>
                  <a:close/>
                </a:path>
              </a:pathLst>
            </a:custGeom>
            <a:solidFill>
              <a:srgbClr val="1C6C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21">
              <a:extLst>
                <a:ext uri="{FF2B5EF4-FFF2-40B4-BE49-F238E27FC236}">
                  <a16:creationId xmlns:a16="http://schemas.microsoft.com/office/drawing/2014/main" id="{CFC88AF4-3256-48AD-9C8F-D3F8D8A78B02}"/>
                </a:ext>
              </a:extLst>
            </p:cNvPr>
            <p:cNvSpPr/>
            <p:nvPr/>
          </p:nvSpPr>
          <p:spPr>
            <a:xfrm>
              <a:off x="7433750" y="3461800"/>
              <a:ext cx="2219325" cy="2595245"/>
            </a:xfrm>
            <a:custGeom>
              <a:avLst/>
              <a:gdLst/>
              <a:ahLst/>
              <a:cxnLst/>
              <a:rect l="l" t="t" r="r" b="b"/>
              <a:pathLst>
                <a:path w="2219325" h="2595245">
                  <a:moveTo>
                    <a:pt x="451916" y="0"/>
                  </a:moveTo>
                  <a:lnTo>
                    <a:pt x="0" y="2238425"/>
                  </a:lnTo>
                  <a:lnTo>
                    <a:pt x="1767205" y="2595206"/>
                  </a:lnTo>
                  <a:lnTo>
                    <a:pt x="2219121" y="356781"/>
                  </a:lnTo>
                  <a:lnTo>
                    <a:pt x="451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22">
              <a:extLst>
                <a:ext uri="{FF2B5EF4-FFF2-40B4-BE49-F238E27FC236}">
                  <a16:creationId xmlns:a16="http://schemas.microsoft.com/office/drawing/2014/main" id="{1EC0B4A6-792F-464D-8A96-4868D9297D7D}"/>
                </a:ext>
              </a:extLst>
            </p:cNvPr>
            <p:cNvSpPr/>
            <p:nvPr/>
          </p:nvSpPr>
          <p:spPr>
            <a:xfrm>
              <a:off x="8351980" y="3369434"/>
              <a:ext cx="819150" cy="384175"/>
            </a:xfrm>
            <a:custGeom>
              <a:avLst/>
              <a:gdLst/>
              <a:ahLst/>
              <a:cxnLst/>
              <a:rect l="l" t="t" r="r" b="b"/>
              <a:pathLst>
                <a:path w="819150" h="384175">
                  <a:moveTo>
                    <a:pt x="94462" y="0"/>
                  </a:moveTo>
                  <a:lnTo>
                    <a:pt x="91200" y="20463"/>
                  </a:lnTo>
                  <a:lnTo>
                    <a:pt x="77892" y="72861"/>
                  </a:lnTo>
                  <a:lnTo>
                    <a:pt x="49253" y="143701"/>
                  </a:lnTo>
                  <a:lnTo>
                    <a:pt x="0" y="219494"/>
                  </a:lnTo>
                  <a:lnTo>
                    <a:pt x="814501" y="383933"/>
                  </a:lnTo>
                  <a:lnTo>
                    <a:pt x="793682" y="311390"/>
                  </a:lnTo>
                  <a:lnTo>
                    <a:pt x="787203" y="262451"/>
                  </a:lnTo>
                  <a:lnTo>
                    <a:pt x="795477" y="214837"/>
                  </a:lnTo>
                  <a:lnTo>
                    <a:pt x="818921" y="146265"/>
                  </a:lnTo>
                  <a:lnTo>
                    <a:pt x="454482" y="83985"/>
                  </a:lnTo>
                  <a:lnTo>
                    <a:pt x="94462" y="0"/>
                  </a:lnTo>
                  <a:close/>
                </a:path>
              </a:pathLst>
            </a:custGeom>
            <a:solidFill>
              <a:srgbClr val="3B62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23">
              <a:extLst>
                <a:ext uri="{FF2B5EF4-FFF2-40B4-BE49-F238E27FC236}">
                  <a16:creationId xmlns:a16="http://schemas.microsoft.com/office/drawing/2014/main" id="{C96D4871-45C8-4CAE-BDF5-466A87F80FE1}"/>
                </a:ext>
              </a:extLst>
            </p:cNvPr>
            <p:cNvSpPr/>
            <p:nvPr/>
          </p:nvSpPr>
          <p:spPr>
            <a:xfrm>
              <a:off x="8347786" y="3169856"/>
              <a:ext cx="836930" cy="612140"/>
            </a:xfrm>
            <a:custGeom>
              <a:avLst/>
              <a:gdLst/>
              <a:ahLst/>
              <a:cxnLst/>
              <a:rect l="l" t="t" r="r" b="b"/>
              <a:pathLst>
                <a:path w="836929" h="612139">
                  <a:moveTo>
                    <a:pt x="833297" y="561200"/>
                  </a:moveTo>
                  <a:lnTo>
                    <a:pt x="826922" y="545934"/>
                  </a:lnTo>
                  <a:lnTo>
                    <a:pt x="815301" y="534149"/>
                  </a:lnTo>
                  <a:lnTo>
                    <a:pt x="799490" y="527507"/>
                  </a:lnTo>
                  <a:lnTo>
                    <a:pt x="50812" y="376351"/>
                  </a:lnTo>
                  <a:lnTo>
                    <a:pt x="33693" y="376351"/>
                  </a:lnTo>
                  <a:lnTo>
                    <a:pt x="18427" y="382714"/>
                  </a:lnTo>
                  <a:lnTo>
                    <a:pt x="6667" y="394322"/>
                  </a:lnTo>
                  <a:lnTo>
                    <a:pt x="12" y="410108"/>
                  </a:lnTo>
                  <a:lnTo>
                    <a:pt x="0" y="427240"/>
                  </a:lnTo>
                  <a:lnTo>
                    <a:pt x="6350" y="442518"/>
                  </a:lnTo>
                  <a:lnTo>
                    <a:pt x="17945" y="454291"/>
                  </a:lnTo>
                  <a:lnTo>
                    <a:pt x="33731" y="460946"/>
                  </a:lnTo>
                  <a:lnTo>
                    <a:pt x="782421" y="612101"/>
                  </a:lnTo>
                  <a:lnTo>
                    <a:pt x="799566" y="612089"/>
                  </a:lnTo>
                  <a:lnTo>
                    <a:pt x="814844" y="605739"/>
                  </a:lnTo>
                  <a:lnTo>
                    <a:pt x="826643" y="594131"/>
                  </a:lnTo>
                  <a:lnTo>
                    <a:pt x="833297" y="578345"/>
                  </a:lnTo>
                  <a:lnTo>
                    <a:pt x="833297" y="561200"/>
                  </a:lnTo>
                  <a:close/>
                </a:path>
                <a:path w="836929" h="612139">
                  <a:moveTo>
                    <a:pt x="836917" y="352793"/>
                  </a:moveTo>
                  <a:lnTo>
                    <a:pt x="820648" y="312851"/>
                  </a:lnTo>
                  <a:lnTo>
                    <a:pt x="688454" y="283032"/>
                  </a:lnTo>
                  <a:lnTo>
                    <a:pt x="691870" y="266128"/>
                  </a:lnTo>
                  <a:lnTo>
                    <a:pt x="694829" y="236181"/>
                  </a:lnTo>
                  <a:lnTo>
                    <a:pt x="696302" y="221361"/>
                  </a:lnTo>
                  <a:lnTo>
                    <a:pt x="691870" y="177927"/>
                  </a:lnTo>
                  <a:lnTo>
                    <a:pt x="679259" y="136893"/>
                  </a:lnTo>
                  <a:lnTo>
                    <a:pt x="659180" y="99301"/>
                  </a:lnTo>
                  <a:lnTo>
                    <a:pt x="633018" y="67043"/>
                  </a:lnTo>
                  <a:lnTo>
                    <a:pt x="599401" y="38658"/>
                  </a:lnTo>
                  <a:lnTo>
                    <a:pt x="572922" y="24193"/>
                  </a:lnTo>
                  <a:lnTo>
                    <a:pt x="572922" y="134454"/>
                  </a:lnTo>
                  <a:lnTo>
                    <a:pt x="572884" y="168808"/>
                  </a:lnTo>
                  <a:lnTo>
                    <a:pt x="559638" y="200266"/>
                  </a:lnTo>
                  <a:lnTo>
                    <a:pt x="536079" y="223481"/>
                  </a:lnTo>
                  <a:lnTo>
                    <a:pt x="505536" y="236181"/>
                  </a:lnTo>
                  <a:lnTo>
                    <a:pt x="471271" y="236181"/>
                  </a:lnTo>
                  <a:lnTo>
                    <a:pt x="439712" y="222897"/>
                  </a:lnTo>
                  <a:lnTo>
                    <a:pt x="416496" y="199339"/>
                  </a:lnTo>
                  <a:lnTo>
                    <a:pt x="403796" y="168808"/>
                  </a:lnTo>
                  <a:lnTo>
                    <a:pt x="403847" y="134454"/>
                  </a:lnTo>
                  <a:lnTo>
                    <a:pt x="417093" y="102997"/>
                  </a:lnTo>
                  <a:lnTo>
                    <a:pt x="440639" y="79768"/>
                  </a:lnTo>
                  <a:lnTo>
                    <a:pt x="471182" y="67056"/>
                  </a:lnTo>
                  <a:lnTo>
                    <a:pt x="505447" y="67056"/>
                  </a:lnTo>
                  <a:lnTo>
                    <a:pt x="536994" y="80352"/>
                  </a:lnTo>
                  <a:lnTo>
                    <a:pt x="560222" y="103911"/>
                  </a:lnTo>
                  <a:lnTo>
                    <a:pt x="572922" y="134454"/>
                  </a:lnTo>
                  <a:lnTo>
                    <a:pt x="572922" y="24193"/>
                  </a:lnTo>
                  <a:lnTo>
                    <a:pt x="561086" y="17716"/>
                  </a:lnTo>
                  <a:lnTo>
                    <a:pt x="518109" y="4432"/>
                  </a:lnTo>
                  <a:lnTo>
                    <a:pt x="473329" y="0"/>
                  </a:lnTo>
                  <a:lnTo>
                    <a:pt x="429895" y="4445"/>
                  </a:lnTo>
                  <a:lnTo>
                    <a:pt x="388861" y="17043"/>
                  </a:lnTo>
                  <a:lnTo>
                    <a:pt x="351269" y="37134"/>
                  </a:lnTo>
                  <a:lnTo>
                    <a:pt x="318173" y="63995"/>
                  </a:lnTo>
                  <a:lnTo>
                    <a:pt x="290626" y="96926"/>
                  </a:lnTo>
                  <a:lnTo>
                    <a:pt x="269684" y="135229"/>
                  </a:lnTo>
                  <a:lnTo>
                    <a:pt x="256413" y="178206"/>
                  </a:lnTo>
                  <a:lnTo>
                    <a:pt x="252996" y="195122"/>
                  </a:lnTo>
                  <a:lnTo>
                    <a:pt x="130086" y="170294"/>
                  </a:lnTo>
                  <a:lnTo>
                    <a:pt x="114604" y="170294"/>
                  </a:lnTo>
                  <a:lnTo>
                    <a:pt x="100812" y="176034"/>
                  </a:lnTo>
                  <a:lnTo>
                    <a:pt x="90170" y="186537"/>
                  </a:lnTo>
                  <a:lnTo>
                    <a:pt x="84175" y="200812"/>
                  </a:lnTo>
                  <a:lnTo>
                    <a:pt x="84162" y="216281"/>
                  </a:lnTo>
                  <a:lnTo>
                    <a:pt x="89903" y="230073"/>
                  </a:lnTo>
                  <a:lnTo>
                    <a:pt x="100393" y="240703"/>
                  </a:lnTo>
                  <a:lnTo>
                    <a:pt x="114668" y="246697"/>
                  </a:lnTo>
                  <a:lnTo>
                    <a:pt x="790981" y="383247"/>
                  </a:lnTo>
                  <a:lnTo>
                    <a:pt x="806450" y="383247"/>
                  </a:lnTo>
                  <a:lnTo>
                    <a:pt x="820242" y="377520"/>
                  </a:lnTo>
                  <a:lnTo>
                    <a:pt x="830897" y="367042"/>
                  </a:lnTo>
                  <a:lnTo>
                    <a:pt x="836917" y="352793"/>
                  </a:lnTo>
                  <a:close/>
                </a:path>
              </a:pathLst>
            </a:custGeom>
            <a:solidFill>
              <a:srgbClr val="334A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24">
              <a:extLst>
                <a:ext uri="{FF2B5EF4-FFF2-40B4-BE49-F238E27FC236}">
                  <a16:creationId xmlns:a16="http://schemas.microsoft.com/office/drawing/2014/main" id="{39B33A4A-4A3E-4110-AC47-45B2F58C9894}"/>
                </a:ext>
              </a:extLst>
            </p:cNvPr>
            <p:cNvSpPr/>
            <p:nvPr/>
          </p:nvSpPr>
          <p:spPr>
            <a:xfrm>
              <a:off x="9250083" y="4622177"/>
              <a:ext cx="594995" cy="876935"/>
            </a:xfrm>
            <a:custGeom>
              <a:avLst/>
              <a:gdLst/>
              <a:ahLst/>
              <a:cxnLst/>
              <a:rect l="l" t="t" r="r" b="b"/>
              <a:pathLst>
                <a:path w="594995" h="876935">
                  <a:moveTo>
                    <a:pt x="436486" y="798817"/>
                  </a:moveTo>
                  <a:lnTo>
                    <a:pt x="420420" y="729373"/>
                  </a:lnTo>
                  <a:lnTo>
                    <a:pt x="359968" y="691654"/>
                  </a:lnTo>
                  <a:lnTo>
                    <a:pt x="107137" y="649528"/>
                  </a:lnTo>
                  <a:lnTo>
                    <a:pt x="70167" y="650760"/>
                  </a:lnTo>
                  <a:lnTo>
                    <a:pt x="37693" y="665581"/>
                  </a:lnTo>
                  <a:lnTo>
                    <a:pt x="13169" y="691502"/>
                  </a:lnTo>
                  <a:lnTo>
                    <a:pt x="0" y="726059"/>
                  </a:lnTo>
                  <a:lnTo>
                    <a:pt x="1257" y="763016"/>
                  </a:lnTo>
                  <a:lnTo>
                    <a:pt x="41986" y="820026"/>
                  </a:lnTo>
                  <a:lnTo>
                    <a:pt x="334530" y="876198"/>
                  </a:lnTo>
                  <a:lnTo>
                    <a:pt x="339699" y="876617"/>
                  </a:lnTo>
                  <a:lnTo>
                    <a:pt x="344766" y="876617"/>
                  </a:lnTo>
                  <a:lnTo>
                    <a:pt x="376885" y="870864"/>
                  </a:lnTo>
                  <a:lnTo>
                    <a:pt x="404545" y="854798"/>
                  </a:lnTo>
                  <a:lnTo>
                    <a:pt x="425246" y="830186"/>
                  </a:lnTo>
                  <a:lnTo>
                    <a:pt x="436486" y="798817"/>
                  </a:lnTo>
                  <a:close/>
                </a:path>
                <a:path w="594995" h="876935">
                  <a:moveTo>
                    <a:pt x="539699" y="613537"/>
                  </a:moveTo>
                  <a:lnTo>
                    <a:pt x="539140" y="572262"/>
                  </a:lnTo>
                  <a:lnTo>
                    <a:pt x="523328" y="535673"/>
                  </a:lnTo>
                  <a:lnTo>
                    <a:pt x="494944" y="507695"/>
                  </a:lnTo>
                  <a:lnTo>
                    <a:pt x="456679" y="492201"/>
                  </a:lnTo>
                  <a:lnTo>
                    <a:pt x="174383" y="439280"/>
                  </a:lnTo>
                  <a:lnTo>
                    <a:pt x="133108" y="439851"/>
                  </a:lnTo>
                  <a:lnTo>
                    <a:pt x="96532" y="455663"/>
                  </a:lnTo>
                  <a:lnTo>
                    <a:pt x="68554" y="484035"/>
                  </a:lnTo>
                  <a:lnTo>
                    <a:pt x="53060" y="522312"/>
                  </a:lnTo>
                  <a:lnTo>
                    <a:pt x="53632" y="563587"/>
                  </a:lnTo>
                  <a:lnTo>
                    <a:pt x="69443" y="600163"/>
                  </a:lnTo>
                  <a:lnTo>
                    <a:pt x="97802" y="628154"/>
                  </a:lnTo>
                  <a:lnTo>
                    <a:pt x="136067" y="643648"/>
                  </a:lnTo>
                  <a:lnTo>
                    <a:pt x="424853" y="697788"/>
                  </a:lnTo>
                  <a:lnTo>
                    <a:pt x="431292" y="698373"/>
                  </a:lnTo>
                  <a:lnTo>
                    <a:pt x="437654" y="698373"/>
                  </a:lnTo>
                  <a:lnTo>
                    <a:pt x="472973" y="692137"/>
                  </a:lnTo>
                  <a:lnTo>
                    <a:pt x="503555" y="674687"/>
                  </a:lnTo>
                  <a:lnTo>
                    <a:pt x="526707" y="647877"/>
                  </a:lnTo>
                  <a:lnTo>
                    <a:pt x="539699" y="613537"/>
                  </a:lnTo>
                  <a:close/>
                </a:path>
                <a:path w="594995" h="876935">
                  <a:moveTo>
                    <a:pt x="566610" y="158775"/>
                  </a:moveTo>
                  <a:lnTo>
                    <a:pt x="564248" y="117551"/>
                  </a:lnTo>
                  <a:lnTo>
                    <a:pt x="546874" y="81686"/>
                  </a:lnTo>
                  <a:lnTo>
                    <a:pt x="517309" y="54965"/>
                  </a:lnTo>
                  <a:lnTo>
                    <a:pt x="478396" y="41160"/>
                  </a:lnTo>
                  <a:lnTo>
                    <a:pt x="190220" y="0"/>
                  </a:lnTo>
                  <a:lnTo>
                    <a:pt x="148971" y="2374"/>
                  </a:lnTo>
                  <a:lnTo>
                    <a:pt x="113106" y="19748"/>
                  </a:lnTo>
                  <a:lnTo>
                    <a:pt x="86410" y="49301"/>
                  </a:lnTo>
                  <a:lnTo>
                    <a:pt x="72605" y="88201"/>
                  </a:lnTo>
                  <a:lnTo>
                    <a:pt x="74968" y="129413"/>
                  </a:lnTo>
                  <a:lnTo>
                    <a:pt x="92354" y="165277"/>
                  </a:lnTo>
                  <a:lnTo>
                    <a:pt x="121920" y="192011"/>
                  </a:lnTo>
                  <a:lnTo>
                    <a:pt x="160820" y="205816"/>
                  </a:lnTo>
                  <a:lnTo>
                    <a:pt x="453986" y="247700"/>
                  </a:lnTo>
                  <a:lnTo>
                    <a:pt x="458939" y="248043"/>
                  </a:lnTo>
                  <a:lnTo>
                    <a:pt x="463829" y="248043"/>
                  </a:lnTo>
                  <a:lnTo>
                    <a:pt x="500329" y="241388"/>
                  </a:lnTo>
                  <a:lnTo>
                    <a:pt x="531545" y="222846"/>
                  </a:lnTo>
                  <a:lnTo>
                    <a:pt x="554596" y="194589"/>
                  </a:lnTo>
                  <a:lnTo>
                    <a:pt x="566610" y="158775"/>
                  </a:lnTo>
                  <a:close/>
                </a:path>
                <a:path w="594995" h="876935">
                  <a:moveTo>
                    <a:pt x="594664" y="383222"/>
                  </a:moveTo>
                  <a:lnTo>
                    <a:pt x="591566" y="342049"/>
                  </a:lnTo>
                  <a:lnTo>
                    <a:pt x="573557" y="306501"/>
                  </a:lnTo>
                  <a:lnTo>
                    <a:pt x="543534" y="280301"/>
                  </a:lnTo>
                  <a:lnTo>
                    <a:pt x="504405" y="267182"/>
                  </a:lnTo>
                  <a:lnTo>
                    <a:pt x="222097" y="231902"/>
                  </a:lnTo>
                  <a:lnTo>
                    <a:pt x="180911" y="235013"/>
                  </a:lnTo>
                  <a:lnTo>
                    <a:pt x="145364" y="253009"/>
                  </a:lnTo>
                  <a:lnTo>
                    <a:pt x="119164" y="283019"/>
                  </a:lnTo>
                  <a:lnTo>
                    <a:pt x="106045" y="322148"/>
                  </a:lnTo>
                  <a:lnTo>
                    <a:pt x="109131" y="363308"/>
                  </a:lnTo>
                  <a:lnTo>
                    <a:pt x="127139" y="398868"/>
                  </a:lnTo>
                  <a:lnTo>
                    <a:pt x="157175" y="425069"/>
                  </a:lnTo>
                  <a:lnTo>
                    <a:pt x="196316" y="438213"/>
                  </a:lnTo>
                  <a:lnTo>
                    <a:pt x="478612" y="473494"/>
                  </a:lnTo>
                  <a:lnTo>
                    <a:pt x="487337" y="474306"/>
                  </a:lnTo>
                  <a:lnTo>
                    <a:pt x="491642" y="474306"/>
                  </a:lnTo>
                  <a:lnTo>
                    <a:pt x="528612" y="467474"/>
                  </a:lnTo>
                  <a:lnTo>
                    <a:pt x="560057" y="448487"/>
                  </a:lnTo>
                  <a:lnTo>
                    <a:pt x="583057" y="419646"/>
                  </a:lnTo>
                  <a:lnTo>
                    <a:pt x="594664" y="383222"/>
                  </a:lnTo>
                  <a:close/>
                </a:path>
              </a:pathLst>
            </a:custGeom>
            <a:solidFill>
              <a:srgbClr val="E6B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25">
              <a:extLst>
                <a:ext uri="{FF2B5EF4-FFF2-40B4-BE49-F238E27FC236}">
                  <a16:creationId xmlns:a16="http://schemas.microsoft.com/office/drawing/2014/main" id="{FECC83EE-88C4-44D1-8FAE-33398F4E3D2B}"/>
                </a:ext>
              </a:extLst>
            </p:cNvPr>
            <p:cNvSpPr/>
            <p:nvPr/>
          </p:nvSpPr>
          <p:spPr>
            <a:xfrm>
              <a:off x="4968807" y="4422177"/>
              <a:ext cx="518159" cy="582295"/>
            </a:xfrm>
            <a:custGeom>
              <a:avLst/>
              <a:gdLst/>
              <a:ahLst/>
              <a:cxnLst/>
              <a:rect l="l" t="t" r="r" b="b"/>
              <a:pathLst>
                <a:path w="518160" h="582295">
                  <a:moveTo>
                    <a:pt x="300300" y="0"/>
                  </a:moveTo>
                  <a:lnTo>
                    <a:pt x="255776" y="3481"/>
                  </a:lnTo>
                  <a:lnTo>
                    <a:pt x="211744" y="15375"/>
                  </a:lnTo>
                  <a:lnTo>
                    <a:pt x="169200" y="35218"/>
                  </a:lnTo>
                  <a:lnTo>
                    <a:pt x="129142" y="62543"/>
                  </a:lnTo>
                  <a:lnTo>
                    <a:pt x="92565" y="96886"/>
                  </a:lnTo>
                  <a:lnTo>
                    <a:pt x="60466" y="137782"/>
                  </a:lnTo>
                  <a:lnTo>
                    <a:pt x="33842" y="184766"/>
                  </a:lnTo>
                  <a:lnTo>
                    <a:pt x="14473" y="235174"/>
                  </a:lnTo>
                  <a:lnTo>
                    <a:pt x="3284" y="285942"/>
                  </a:lnTo>
                  <a:lnTo>
                    <a:pt x="0" y="336006"/>
                  </a:lnTo>
                  <a:lnTo>
                    <a:pt x="4347" y="384299"/>
                  </a:lnTo>
                  <a:lnTo>
                    <a:pt x="16051" y="429758"/>
                  </a:lnTo>
                  <a:lnTo>
                    <a:pt x="34838" y="471317"/>
                  </a:lnTo>
                  <a:lnTo>
                    <a:pt x="60435" y="507911"/>
                  </a:lnTo>
                  <a:lnTo>
                    <a:pt x="92567" y="538475"/>
                  </a:lnTo>
                  <a:lnTo>
                    <a:pt x="130959" y="561944"/>
                  </a:lnTo>
                  <a:lnTo>
                    <a:pt x="173474" y="576683"/>
                  </a:lnTo>
                  <a:lnTo>
                    <a:pt x="217491" y="582080"/>
                  </a:lnTo>
                  <a:lnTo>
                    <a:pt x="262012" y="578599"/>
                  </a:lnTo>
                  <a:lnTo>
                    <a:pt x="306042" y="566706"/>
                  </a:lnTo>
                  <a:lnTo>
                    <a:pt x="348584" y="546864"/>
                  </a:lnTo>
                  <a:lnTo>
                    <a:pt x="388640" y="519541"/>
                  </a:lnTo>
                  <a:lnTo>
                    <a:pt x="425215" y="485200"/>
                  </a:lnTo>
                  <a:lnTo>
                    <a:pt x="457310" y="444306"/>
                  </a:lnTo>
                  <a:lnTo>
                    <a:pt x="483930" y="397326"/>
                  </a:lnTo>
                  <a:lnTo>
                    <a:pt x="503303" y="346918"/>
                  </a:lnTo>
                  <a:lnTo>
                    <a:pt x="514496" y="296148"/>
                  </a:lnTo>
                  <a:lnTo>
                    <a:pt x="517782" y="246083"/>
                  </a:lnTo>
                  <a:lnTo>
                    <a:pt x="513437" y="197788"/>
                  </a:lnTo>
                  <a:lnTo>
                    <a:pt x="501735" y="152327"/>
                  </a:lnTo>
                  <a:lnTo>
                    <a:pt x="482950" y="110766"/>
                  </a:lnTo>
                  <a:lnTo>
                    <a:pt x="457356" y="74171"/>
                  </a:lnTo>
                  <a:lnTo>
                    <a:pt x="425227" y="43606"/>
                  </a:lnTo>
                  <a:lnTo>
                    <a:pt x="386839" y="20136"/>
                  </a:lnTo>
                  <a:lnTo>
                    <a:pt x="344320" y="5396"/>
                  </a:lnTo>
                  <a:lnTo>
                    <a:pt x="300300" y="0"/>
                  </a:lnTo>
                  <a:close/>
                </a:path>
              </a:pathLst>
            </a:custGeom>
            <a:solidFill>
              <a:srgbClr val="426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26">
              <a:extLst>
                <a:ext uri="{FF2B5EF4-FFF2-40B4-BE49-F238E27FC236}">
                  <a16:creationId xmlns:a16="http://schemas.microsoft.com/office/drawing/2014/main" id="{83FAA22D-0EF0-42CF-9769-A967F46B4CC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40430" y="5890167"/>
              <a:ext cx="69151" cy="69151"/>
            </a:xfrm>
            <a:prstGeom prst="rect">
              <a:avLst/>
            </a:prstGeom>
          </p:spPr>
        </p:pic>
        <p:pic>
          <p:nvPicPr>
            <p:cNvPr id="21" name="object 127">
              <a:extLst>
                <a:ext uri="{FF2B5EF4-FFF2-40B4-BE49-F238E27FC236}">
                  <a16:creationId xmlns:a16="http://schemas.microsoft.com/office/drawing/2014/main" id="{554D9568-DDCE-4AD3-BD4A-D6C6FBE156B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5199" y="5900547"/>
              <a:ext cx="69151" cy="69164"/>
            </a:xfrm>
            <a:prstGeom prst="rect">
              <a:avLst/>
            </a:prstGeom>
          </p:spPr>
        </p:pic>
        <p:sp>
          <p:nvSpPr>
            <p:cNvPr id="22" name="object 128">
              <a:extLst>
                <a:ext uri="{FF2B5EF4-FFF2-40B4-BE49-F238E27FC236}">
                  <a16:creationId xmlns:a16="http://schemas.microsoft.com/office/drawing/2014/main" id="{739DD13E-8F3D-4A75-9BA9-D5CF62273C34}"/>
                </a:ext>
              </a:extLst>
            </p:cNvPr>
            <p:cNvSpPr/>
            <p:nvPr/>
          </p:nvSpPr>
          <p:spPr>
            <a:xfrm>
              <a:off x="6578183" y="5423787"/>
              <a:ext cx="177800" cy="542290"/>
            </a:xfrm>
            <a:custGeom>
              <a:avLst/>
              <a:gdLst/>
              <a:ahLst/>
              <a:cxnLst/>
              <a:rect l="l" t="t" r="r" b="b"/>
              <a:pathLst>
                <a:path w="177800" h="542289">
                  <a:moveTo>
                    <a:pt x="115989" y="0"/>
                  </a:moveTo>
                  <a:lnTo>
                    <a:pt x="96710" y="20501"/>
                  </a:lnTo>
                  <a:lnTo>
                    <a:pt x="78201" y="33378"/>
                  </a:lnTo>
                  <a:lnTo>
                    <a:pt x="49589" y="44069"/>
                  </a:lnTo>
                  <a:lnTo>
                    <a:pt x="0" y="58013"/>
                  </a:lnTo>
                  <a:lnTo>
                    <a:pt x="25742" y="523887"/>
                  </a:lnTo>
                  <a:lnTo>
                    <a:pt x="71527" y="515695"/>
                  </a:lnTo>
                  <a:lnTo>
                    <a:pt x="102604" y="514881"/>
                  </a:lnTo>
                  <a:lnTo>
                    <a:pt x="133208" y="523171"/>
                  </a:lnTo>
                  <a:lnTo>
                    <a:pt x="177571" y="542290"/>
                  </a:lnTo>
                  <a:lnTo>
                    <a:pt x="115989" y="0"/>
                  </a:lnTo>
                  <a:close/>
                </a:path>
              </a:pathLst>
            </a:custGeom>
            <a:solidFill>
              <a:srgbClr val="E6B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29">
              <a:extLst>
                <a:ext uri="{FF2B5EF4-FFF2-40B4-BE49-F238E27FC236}">
                  <a16:creationId xmlns:a16="http://schemas.microsoft.com/office/drawing/2014/main" id="{BB066C47-1273-45B1-BC3E-FF71B2CD31AA}"/>
                </a:ext>
              </a:extLst>
            </p:cNvPr>
            <p:cNvSpPr/>
            <p:nvPr/>
          </p:nvSpPr>
          <p:spPr>
            <a:xfrm>
              <a:off x="5300828" y="5810473"/>
              <a:ext cx="875665" cy="316230"/>
            </a:xfrm>
            <a:custGeom>
              <a:avLst/>
              <a:gdLst/>
              <a:ahLst/>
              <a:cxnLst/>
              <a:rect l="l" t="t" r="r" b="b"/>
              <a:pathLst>
                <a:path w="875664" h="316229">
                  <a:moveTo>
                    <a:pt x="740689" y="0"/>
                  </a:moveTo>
                  <a:lnTo>
                    <a:pt x="685019" y="3455"/>
                  </a:lnTo>
                  <a:lnTo>
                    <a:pt x="628903" y="7934"/>
                  </a:lnTo>
                  <a:lnTo>
                    <a:pt x="572672" y="13462"/>
                  </a:lnTo>
                  <a:lnTo>
                    <a:pt x="516658" y="20064"/>
                  </a:lnTo>
                  <a:lnTo>
                    <a:pt x="461191" y="27764"/>
                  </a:lnTo>
                  <a:lnTo>
                    <a:pt x="406602" y="36588"/>
                  </a:lnTo>
                  <a:lnTo>
                    <a:pt x="353223" y="46561"/>
                  </a:lnTo>
                  <a:lnTo>
                    <a:pt x="301386" y="57707"/>
                  </a:lnTo>
                  <a:lnTo>
                    <a:pt x="251420" y="70051"/>
                  </a:lnTo>
                  <a:lnTo>
                    <a:pt x="203658" y="83618"/>
                  </a:lnTo>
                  <a:lnTo>
                    <a:pt x="158430" y="98434"/>
                  </a:lnTo>
                  <a:lnTo>
                    <a:pt x="116068" y="114522"/>
                  </a:lnTo>
                  <a:lnTo>
                    <a:pt x="76902" y="131909"/>
                  </a:lnTo>
                  <a:lnTo>
                    <a:pt x="41265" y="150618"/>
                  </a:lnTo>
                  <a:lnTo>
                    <a:pt x="0" y="316103"/>
                  </a:lnTo>
                  <a:lnTo>
                    <a:pt x="875372" y="274878"/>
                  </a:lnTo>
                  <a:lnTo>
                    <a:pt x="740689" y="0"/>
                  </a:lnTo>
                  <a:close/>
                </a:path>
              </a:pathLst>
            </a:custGeom>
            <a:solidFill>
              <a:srgbClr val="3B5B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30">
              <a:extLst>
                <a:ext uri="{FF2B5EF4-FFF2-40B4-BE49-F238E27FC236}">
                  <a16:creationId xmlns:a16="http://schemas.microsoft.com/office/drawing/2014/main" id="{88FFD39E-B345-4898-AFE7-C34037300B6E}"/>
                </a:ext>
              </a:extLst>
            </p:cNvPr>
            <p:cNvSpPr/>
            <p:nvPr/>
          </p:nvSpPr>
          <p:spPr>
            <a:xfrm>
              <a:off x="6364145" y="5409384"/>
              <a:ext cx="293370" cy="572770"/>
            </a:xfrm>
            <a:custGeom>
              <a:avLst/>
              <a:gdLst/>
              <a:ahLst/>
              <a:cxnLst/>
              <a:rect l="l" t="t" r="r" b="b"/>
              <a:pathLst>
                <a:path w="293370" h="572770">
                  <a:moveTo>
                    <a:pt x="223024" y="0"/>
                  </a:moveTo>
                  <a:lnTo>
                    <a:pt x="42925" y="8750"/>
                  </a:lnTo>
                  <a:lnTo>
                    <a:pt x="2695" y="38328"/>
                  </a:lnTo>
                  <a:lnTo>
                    <a:pt x="0" y="56070"/>
                  </a:lnTo>
                  <a:lnTo>
                    <a:pt x="23012" y="529526"/>
                  </a:lnTo>
                  <a:lnTo>
                    <a:pt x="27411" y="546917"/>
                  </a:lnTo>
                  <a:lnTo>
                    <a:pt x="37780" y="560792"/>
                  </a:lnTo>
                  <a:lnTo>
                    <a:pt x="52596" y="569769"/>
                  </a:lnTo>
                  <a:lnTo>
                    <a:pt x="70332" y="572465"/>
                  </a:lnTo>
                  <a:lnTo>
                    <a:pt x="250418" y="563714"/>
                  </a:lnTo>
                  <a:lnTo>
                    <a:pt x="267811" y="559310"/>
                  </a:lnTo>
                  <a:lnTo>
                    <a:pt x="281690" y="548940"/>
                  </a:lnTo>
                  <a:lnTo>
                    <a:pt x="290671" y="534123"/>
                  </a:lnTo>
                  <a:lnTo>
                    <a:pt x="293369" y="516382"/>
                  </a:lnTo>
                  <a:lnTo>
                    <a:pt x="270357" y="42926"/>
                  </a:lnTo>
                  <a:lnTo>
                    <a:pt x="265956" y="25535"/>
                  </a:lnTo>
                  <a:lnTo>
                    <a:pt x="255582" y="11661"/>
                  </a:lnTo>
                  <a:lnTo>
                    <a:pt x="240762" y="2688"/>
                  </a:lnTo>
                  <a:lnTo>
                    <a:pt x="2230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31">
              <a:extLst>
                <a:ext uri="{FF2B5EF4-FFF2-40B4-BE49-F238E27FC236}">
                  <a16:creationId xmlns:a16="http://schemas.microsoft.com/office/drawing/2014/main" id="{03968736-A685-4730-A9B2-9F1DA6B74E4C}"/>
                </a:ext>
              </a:extLst>
            </p:cNvPr>
            <p:cNvSpPr/>
            <p:nvPr/>
          </p:nvSpPr>
          <p:spPr>
            <a:xfrm>
              <a:off x="6682727" y="5159789"/>
              <a:ext cx="1021715" cy="822325"/>
            </a:xfrm>
            <a:custGeom>
              <a:avLst/>
              <a:gdLst/>
              <a:ahLst/>
              <a:cxnLst/>
              <a:rect l="l" t="t" r="r" b="b"/>
              <a:pathLst>
                <a:path w="1021715" h="822325">
                  <a:moveTo>
                    <a:pt x="522255" y="0"/>
                  </a:moveTo>
                  <a:lnTo>
                    <a:pt x="17144" y="259705"/>
                  </a:lnTo>
                  <a:lnTo>
                    <a:pt x="0" y="292484"/>
                  </a:lnTo>
                  <a:lnTo>
                    <a:pt x="20688" y="718137"/>
                  </a:lnTo>
                  <a:lnTo>
                    <a:pt x="31335" y="760250"/>
                  </a:lnTo>
                  <a:lnTo>
                    <a:pt x="56429" y="793851"/>
                  </a:lnTo>
                  <a:lnTo>
                    <a:pt x="92300" y="815588"/>
                  </a:lnTo>
                  <a:lnTo>
                    <a:pt x="135280" y="822112"/>
                  </a:lnTo>
                  <a:lnTo>
                    <a:pt x="536028" y="802630"/>
                  </a:lnTo>
                  <a:lnTo>
                    <a:pt x="564024" y="795523"/>
                  </a:lnTo>
                  <a:lnTo>
                    <a:pt x="586425" y="778760"/>
                  </a:lnTo>
                  <a:lnTo>
                    <a:pt x="600954" y="754835"/>
                  </a:lnTo>
                  <a:lnTo>
                    <a:pt x="605332" y="726239"/>
                  </a:lnTo>
                  <a:lnTo>
                    <a:pt x="598671" y="699420"/>
                  </a:lnTo>
                  <a:lnTo>
                    <a:pt x="582998" y="677822"/>
                  </a:lnTo>
                  <a:lnTo>
                    <a:pt x="560578" y="663294"/>
                  </a:lnTo>
                  <a:lnTo>
                    <a:pt x="533679" y="657685"/>
                  </a:lnTo>
                  <a:lnTo>
                    <a:pt x="533946" y="656682"/>
                  </a:lnTo>
                  <a:lnTo>
                    <a:pt x="601802" y="653380"/>
                  </a:lnTo>
                  <a:lnTo>
                    <a:pt x="652214" y="629496"/>
                  </a:lnTo>
                  <a:lnTo>
                    <a:pt x="671118" y="576951"/>
                  </a:lnTo>
                  <a:lnTo>
                    <a:pt x="663995" y="548986"/>
                  </a:lnTo>
                  <a:lnTo>
                    <a:pt x="647214" y="526578"/>
                  </a:lnTo>
                  <a:lnTo>
                    <a:pt x="623284" y="512030"/>
                  </a:lnTo>
                  <a:lnTo>
                    <a:pt x="594715" y="507647"/>
                  </a:lnTo>
                  <a:lnTo>
                    <a:pt x="667575" y="504091"/>
                  </a:lnTo>
                  <a:lnTo>
                    <a:pt x="695587" y="496979"/>
                  </a:lnTo>
                  <a:lnTo>
                    <a:pt x="718000" y="480218"/>
                  </a:lnTo>
                  <a:lnTo>
                    <a:pt x="732537" y="456299"/>
                  </a:lnTo>
                  <a:lnTo>
                    <a:pt x="736917" y="427713"/>
                  </a:lnTo>
                  <a:lnTo>
                    <a:pt x="729790" y="399739"/>
                  </a:lnTo>
                  <a:lnTo>
                    <a:pt x="713000" y="377323"/>
                  </a:lnTo>
                  <a:lnTo>
                    <a:pt x="689061" y="362769"/>
                  </a:lnTo>
                  <a:lnTo>
                    <a:pt x="660488" y="358384"/>
                  </a:lnTo>
                  <a:lnTo>
                    <a:pt x="951953" y="344211"/>
                  </a:lnTo>
                  <a:lnTo>
                    <a:pt x="979953" y="337100"/>
                  </a:lnTo>
                  <a:lnTo>
                    <a:pt x="1002363" y="320341"/>
                  </a:lnTo>
                  <a:lnTo>
                    <a:pt x="1016901" y="296419"/>
                  </a:lnTo>
                  <a:lnTo>
                    <a:pt x="1021283" y="267820"/>
                  </a:lnTo>
                  <a:lnTo>
                    <a:pt x="1014150" y="239847"/>
                  </a:lnTo>
                  <a:lnTo>
                    <a:pt x="997362" y="217443"/>
                  </a:lnTo>
                  <a:lnTo>
                    <a:pt x="973430" y="202901"/>
                  </a:lnTo>
                  <a:lnTo>
                    <a:pt x="944867" y="198516"/>
                  </a:lnTo>
                  <a:lnTo>
                    <a:pt x="455028" y="222329"/>
                  </a:lnTo>
                  <a:lnTo>
                    <a:pt x="448553" y="221236"/>
                  </a:lnTo>
                  <a:lnTo>
                    <a:pt x="442742" y="217778"/>
                  </a:lnTo>
                  <a:lnTo>
                    <a:pt x="438038" y="212654"/>
                  </a:lnTo>
                  <a:lnTo>
                    <a:pt x="434886" y="206568"/>
                  </a:lnTo>
                  <a:lnTo>
                    <a:pt x="433700" y="200014"/>
                  </a:lnTo>
                  <a:lnTo>
                    <a:pt x="434554" y="193365"/>
                  </a:lnTo>
                  <a:lnTo>
                    <a:pt x="437320" y="187285"/>
                  </a:lnTo>
                  <a:lnTo>
                    <a:pt x="441871" y="182438"/>
                  </a:lnTo>
                  <a:lnTo>
                    <a:pt x="481889" y="153992"/>
                  </a:lnTo>
                  <a:lnTo>
                    <a:pt x="518774" y="132794"/>
                  </a:lnTo>
                  <a:lnTo>
                    <a:pt x="548931" y="112393"/>
                  </a:lnTo>
                  <a:lnTo>
                    <a:pt x="568763" y="86337"/>
                  </a:lnTo>
                  <a:lnTo>
                    <a:pt x="574674" y="48174"/>
                  </a:lnTo>
                  <a:lnTo>
                    <a:pt x="572322" y="35146"/>
                  </a:lnTo>
                  <a:lnTo>
                    <a:pt x="566796" y="23342"/>
                  </a:lnTo>
                  <a:lnTo>
                    <a:pt x="558453" y="13334"/>
                  </a:lnTo>
                  <a:lnTo>
                    <a:pt x="547649" y="5692"/>
                  </a:lnTo>
                  <a:lnTo>
                    <a:pt x="535218" y="1189"/>
                  </a:lnTo>
                  <a:lnTo>
                    <a:pt x="522255" y="0"/>
                  </a:lnTo>
                  <a:close/>
                </a:path>
              </a:pathLst>
            </a:custGeom>
            <a:solidFill>
              <a:srgbClr val="E6B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32">
              <a:extLst>
                <a:ext uri="{FF2B5EF4-FFF2-40B4-BE49-F238E27FC236}">
                  <a16:creationId xmlns:a16="http://schemas.microsoft.com/office/drawing/2014/main" id="{885646B9-9E8D-4383-BCBA-A4496661AE1F}"/>
                </a:ext>
              </a:extLst>
            </p:cNvPr>
            <p:cNvSpPr/>
            <p:nvPr/>
          </p:nvSpPr>
          <p:spPr>
            <a:xfrm>
              <a:off x="4545922" y="4632947"/>
              <a:ext cx="2026920" cy="1465580"/>
            </a:xfrm>
            <a:custGeom>
              <a:avLst/>
              <a:gdLst/>
              <a:ahLst/>
              <a:cxnLst/>
              <a:rect l="l" t="t" r="r" b="b"/>
              <a:pathLst>
                <a:path w="2026920" h="1465579">
                  <a:moveTo>
                    <a:pt x="445219" y="0"/>
                  </a:moveTo>
                  <a:lnTo>
                    <a:pt x="35111" y="1004252"/>
                  </a:lnTo>
                  <a:lnTo>
                    <a:pt x="16457" y="1048227"/>
                  </a:lnTo>
                  <a:lnTo>
                    <a:pt x="4765" y="1093857"/>
                  </a:lnTo>
                  <a:lnTo>
                    <a:pt x="0" y="1140355"/>
                  </a:lnTo>
                  <a:lnTo>
                    <a:pt x="2125" y="1186933"/>
                  </a:lnTo>
                  <a:lnTo>
                    <a:pt x="11105" y="1232804"/>
                  </a:lnTo>
                  <a:lnTo>
                    <a:pt x="26904" y="1277181"/>
                  </a:lnTo>
                  <a:lnTo>
                    <a:pt x="49487" y="1319275"/>
                  </a:lnTo>
                  <a:lnTo>
                    <a:pt x="76921" y="1356091"/>
                  </a:lnTo>
                  <a:lnTo>
                    <a:pt x="108932" y="1388131"/>
                  </a:lnTo>
                  <a:lnTo>
                    <a:pt x="144900" y="1415072"/>
                  </a:lnTo>
                  <a:lnTo>
                    <a:pt x="184202" y="1436589"/>
                  </a:lnTo>
                  <a:lnTo>
                    <a:pt x="226220" y="1452359"/>
                  </a:lnTo>
                  <a:lnTo>
                    <a:pt x="270333" y="1462059"/>
                  </a:lnTo>
                  <a:lnTo>
                    <a:pt x="315920" y="1465364"/>
                  </a:lnTo>
                  <a:lnTo>
                    <a:pt x="329128" y="1465097"/>
                  </a:lnTo>
                  <a:lnTo>
                    <a:pt x="2026674" y="1394371"/>
                  </a:lnTo>
                  <a:lnTo>
                    <a:pt x="2000359" y="762736"/>
                  </a:lnTo>
                  <a:lnTo>
                    <a:pt x="709963" y="864438"/>
                  </a:lnTo>
                  <a:lnTo>
                    <a:pt x="987674" y="206692"/>
                  </a:lnTo>
                  <a:lnTo>
                    <a:pt x="445219" y="0"/>
                  </a:lnTo>
                  <a:close/>
                </a:path>
              </a:pathLst>
            </a:custGeom>
            <a:solidFill>
              <a:srgbClr val="426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133">
              <a:extLst>
                <a:ext uri="{FF2B5EF4-FFF2-40B4-BE49-F238E27FC236}">
                  <a16:creationId xmlns:a16="http://schemas.microsoft.com/office/drawing/2014/main" id="{B958DA2E-A8E5-409F-8884-86C2EA4F40A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963" y="1736095"/>
              <a:ext cx="2093696" cy="2532655"/>
            </a:xfrm>
            <a:prstGeom prst="rect">
              <a:avLst/>
            </a:prstGeom>
          </p:spPr>
        </p:pic>
        <p:pic>
          <p:nvPicPr>
            <p:cNvPr id="28" name="object 135">
              <a:extLst>
                <a:ext uri="{FF2B5EF4-FFF2-40B4-BE49-F238E27FC236}">
                  <a16:creationId xmlns:a16="http://schemas.microsoft.com/office/drawing/2014/main" id="{28867F5F-6B30-4F9E-998F-62E171E1411B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78327" y="7502448"/>
              <a:ext cx="6625018" cy="380999"/>
            </a:xfrm>
            <a:prstGeom prst="rect">
              <a:avLst/>
            </a:prstGeom>
          </p:spPr>
        </p:pic>
        <p:sp>
          <p:nvSpPr>
            <p:cNvPr id="29" name="object 136">
              <a:extLst>
                <a:ext uri="{FF2B5EF4-FFF2-40B4-BE49-F238E27FC236}">
                  <a16:creationId xmlns:a16="http://schemas.microsoft.com/office/drawing/2014/main" id="{BA22DFDA-0523-4016-974B-63AE925D4A73}"/>
                </a:ext>
              </a:extLst>
            </p:cNvPr>
            <p:cNvSpPr/>
            <p:nvPr/>
          </p:nvSpPr>
          <p:spPr>
            <a:xfrm>
              <a:off x="3197288" y="6759867"/>
              <a:ext cx="6625590" cy="971550"/>
            </a:xfrm>
            <a:custGeom>
              <a:avLst/>
              <a:gdLst/>
              <a:ahLst/>
              <a:cxnLst/>
              <a:rect l="l" t="t" r="r" b="b"/>
              <a:pathLst>
                <a:path w="6625590" h="971550">
                  <a:moveTo>
                    <a:pt x="6625018" y="0"/>
                  </a:moveTo>
                  <a:lnTo>
                    <a:pt x="0" y="0"/>
                  </a:lnTo>
                  <a:lnTo>
                    <a:pt x="0" y="970965"/>
                  </a:lnTo>
                  <a:lnTo>
                    <a:pt x="6625018" y="970965"/>
                  </a:lnTo>
                  <a:lnTo>
                    <a:pt x="6625018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37">
              <a:extLst>
                <a:ext uri="{FF2B5EF4-FFF2-40B4-BE49-F238E27FC236}">
                  <a16:creationId xmlns:a16="http://schemas.microsoft.com/office/drawing/2014/main" id="{70655793-B465-4855-BB63-9889E666F010}"/>
                </a:ext>
              </a:extLst>
            </p:cNvPr>
            <p:cNvSpPr/>
            <p:nvPr/>
          </p:nvSpPr>
          <p:spPr>
            <a:xfrm>
              <a:off x="3198685" y="7733753"/>
              <a:ext cx="1876425" cy="100330"/>
            </a:xfrm>
            <a:custGeom>
              <a:avLst/>
              <a:gdLst/>
              <a:ahLst/>
              <a:cxnLst/>
              <a:rect l="l" t="t" r="r" b="b"/>
              <a:pathLst>
                <a:path w="1876425" h="100329">
                  <a:moveTo>
                    <a:pt x="1876183" y="0"/>
                  </a:moveTo>
                  <a:lnTo>
                    <a:pt x="0" y="0"/>
                  </a:lnTo>
                  <a:lnTo>
                    <a:pt x="0" y="99796"/>
                  </a:lnTo>
                  <a:lnTo>
                    <a:pt x="1876183" y="99796"/>
                  </a:lnTo>
                  <a:lnTo>
                    <a:pt x="1876183" y="0"/>
                  </a:lnTo>
                  <a:close/>
                </a:path>
              </a:pathLst>
            </a:custGeom>
            <a:solidFill>
              <a:srgbClr val="1D21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138">
              <a:extLst>
                <a:ext uri="{FF2B5EF4-FFF2-40B4-BE49-F238E27FC236}">
                  <a16:creationId xmlns:a16="http://schemas.microsoft.com/office/drawing/2014/main" id="{D702BCC6-A959-4BA3-97A3-1DADABB5358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4869" y="7731899"/>
              <a:ext cx="2864167" cy="381076"/>
            </a:xfrm>
            <a:prstGeom prst="rect">
              <a:avLst/>
            </a:prstGeom>
          </p:spPr>
        </p:pic>
        <p:sp>
          <p:nvSpPr>
            <p:cNvPr id="32" name="object 139">
              <a:extLst>
                <a:ext uri="{FF2B5EF4-FFF2-40B4-BE49-F238E27FC236}">
                  <a16:creationId xmlns:a16="http://schemas.microsoft.com/office/drawing/2014/main" id="{C8D3C87B-426B-4CFD-916B-9AE1C5582117}"/>
                </a:ext>
              </a:extLst>
            </p:cNvPr>
            <p:cNvSpPr/>
            <p:nvPr/>
          </p:nvSpPr>
          <p:spPr>
            <a:xfrm>
              <a:off x="7956550" y="7733753"/>
              <a:ext cx="1868805" cy="100330"/>
            </a:xfrm>
            <a:custGeom>
              <a:avLst/>
              <a:gdLst/>
              <a:ahLst/>
              <a:cxnLst/>
              <a:rect l="l" t="t" r="r" b="b"/>
              <a:pathLst>
                <a:path w="1868804" h="100329">
                  <a:moveTo>
                    <a:pt x="0" y="99796"/>
                  </a:moveTo>
                  <a:lnTo>
                    <a:pt x="1868639" y="99796"/>
                  </a:lnTo>
                  <a:lnTo>
                    <a:pt x="1868639" y="0"/>
                  </a:lnTo>
                  <a:lnTo>
                    <a:pt x="0" y="0"/>
                  </a:lnTo>
                  <a:lnTo>
                    <a:pt x="0" y="99796"/>
                  </a:lnTo>
                  <a:close/>
                </a:path>
              </a:pathLst>
            </a:custGeom>
            <a:solidFill>
              <a:srgbClr val="1D21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Imagen 32">
            <a:extLst>
              <a:ext uri="{FF2B5EF4-FFF2-40B4-BE49-F238E27FC236}">
                <a16:creationId xmlns:a16="http://schemas.microsoft.com/office/drawing/2014/main" id="{2C6FC629-A6E0-4F67-9307-13DE2258F0F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 rot="651757">
            <a:off x="7031508" y="3264310"/>
            <a:ext cx="1052203" cy="1228686"/>
          </a:xfrm>
          <a:prstGeom prst="rect">
            <a:avLst/>
          </a:prstGeom>
        </p:spPr>
      </p:pic>
      <p:sp>
        <p:nvSpPr>
          <p:cNvPr id="34" name="object 42">
            <a:extLst>
              <a:ext uri="{FF2B5EF4-FFF2-40B4-BE49-F238E27FC236}">
                <a16:creationId xmlns:a16="http://schemas.microsoft.com/office/drawing/2014/main" id="{98B8D4F4-B55C-4681-8745-9098280C0411}"/>
              </a:ext>
            </a:extLst>
          </p:cNvPr>
          <p:cNvSpPr txBox="1"/>
          <p:nvPr/>
        </p:nvSpPr>
        <p:spPr>
          <a:xfrm>
            <a:off x="713586" y="2837714"/>
            <a:ext cx="195320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s-CO" b="1" dirty="0">
                <a:latin typeface="Trebuchet MS" panose="020B0603020202020204" pitchFamily="34" charset="0"/>
              </a:rPr>
              <a:t>Política de </a:t>
            </a:r>
            <a:r>
              <a:rPr sz="1800" b="1" spc="-185" dirty="0">
                <a:latin typeface="Trebuchet MS" panose="020B0603020202020204" pitchFamily="34" charset="0"/>
                <a:cs typeface="Trebuchet MS"/>
              </a:rPr>
              <a:t>SG-SST</a:t>
            </a:r>
            <a:endParaRPr sz="1800" b="1" dirty="0">
              <a:latin typeface="Trebuchet MS" panose="020B0603020202020204" pitchFamily="34" charset="0"/>
              <a:cs typeface="Trebuchet MS"/>
            </a:endParaRPr>
          </a:p>
        </p:txBody>
      </p:sp>
      <p:pic>
        <p:nvPicPr>
          <p:cNvPr id="96" name="Picture 2" descr="Política del SGSST - Galaxia Seguridad Ltda">
            <a:extLst>
              <a:ext uri="{FF2B5EF4-FFF2-40B4-BE49-F238E27FC236}">
                <a16:creationId xmlns:a16="http://schemas.microsoft.com/office/drawing/2014/main" id="{2A4CFF3B-5EF4-43C6-A56D-7EB03CD31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188" y="1647768"/>
            <a:ext cx="1417105" cy="85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857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7999"/>
            <a:chOff x="0" y="0"/>
            <a:chExt cx="13004800" cy="975359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3004799" cy="97535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3004800" cy="308402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2"/>
              <a:ext cx="13004800" cy="4171315"/>
            </a:xfrm>
            <a:custGeom>
              <a:avLst/>
              <a:gdLst/>
              <a:ahLst/>
              <a:cxnLst/>
              <a:rect l="l" t="t" r="r" b="b"/>
              <a:pathLst>
                <a:path w="13004800" h="4171315">
                  <a:moveTo>
                    <a:pt x="13004800" y="920661"/>
                  </a:moveTo>
                  <a:lnTo>
                    <a:pt x="4037647" y="0"/>
                  </a:lnTo>
                  <a:lnTo>
                    <a:pt x="0" y="0"/>
                  </a:lnTo>
                  <a:lnTo>
                    <a:pt x="0" y="798690"/>
                  </a:lnTo>
                  <a:lnTo>
                    <a:pt x="8560448" y="1677619"/>
                  </a:lnTo>
                  <a:lnTo>
                    <a:pt x="0" y="2898051"/>
                  </a:lnTo>
                  <a:lnTo>
                    <a:pt x="0" y="4171023"/>
                  </a:lnTo>
                  <a:lnTo>
                    <a:pt x="13004800" y="2316975"/>
                  </a:lnTo>
                  <a:lnTo>
                    <a:pt x="13004800" y="2133917"/>
                  </a:lnTo>
                  <a:lnTo>
                    <a:pt x="13004800" y="1043990"/>
                  </a:lnTo>
                  <a:lnTo>
                    <a:pt x="13004800" y="920661"/>
                  </a:lnTo>
                  <a:close/>
                </a:path>
              </a:pathLst>
            </a:custGeom>
            <a:solidFill>
              <a:srgbClr val="FBC900"/>
            </a:solidFill>
          </p:spPr>
          <p:txBody>
            <a:bodyPr wrap="square" lIns="0" tIns="0" rIns="0" bIns="0" rtlCol="0"/>
            <a:lstStyle/>
            <a:p>
              <a:endParaRPr sz="1266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044015"/>
              <a:ext cx="13004800" cy="3127375"/>
            </a:xfrm>
            <a:custGeom>
              <a:avLst/>
              <a:gdLst/>
              <a:ahLst/>
              <a:cxnLst/>
              <a:rect l="l" t="t" r="r" b="b"/>
              <a:pathLst>
                <a:path w="13004800" h="3127375">
                  <a:moveTo>
                    <a:pt x="850353" y="1732800"/>
                  </a:moveTo>
                  <a:lnTo>
                    <a:pt x="237947" y="1820113"/>
                  </a:lnTo>
                  <a:lnTo>
                    <a:pt x="0" y="2659303"/>
                  </a:lnTo>
                  <a:lnTo>
                    <a:pt x="0" y="3127019"/>
                  </a:lnTo>
                  <a:lnTo>
                    <a:pt x="474192" y="3059417"/>
                  </a:lnTo>
                  <a:lnTo>
                    <a:pt x="850353" y="1732800"/>
                  </a:lnTo>
                  <a:close/>
                </a:path>
                <a:path w="13004800" h="3127375">
                  <a:moveTo>
                    <a:pt x="1996173" y="1569466"/>
                  </a:moveTo>
                  <a:lnTo>
                    <a:pt x="1383753" y="1656753"/>
                  </a:lnTo>
                  <a:lnTo>
                    <a:pt x="1007592" y="2983369"/>
                  </a:lnTo>
                  <a:lnTo>
                    <a:pt x="1619999" y="2896057"/>
                  </a:lnTo>
                  <a:lnTo>
                    <a:pt x="1996173" y="1569466"/>
                  </a:lnTo>
                  <a:close/>
                </a:path>
                <a:path w="13004800" h="3127375">
                  <a:moveTo>
                    <a:pt x="3122231" y="1408912"/>
                  </a:moveTo>
                  <a:lnTo>
                    <a:pt x="2509812" y="1496225"/>
                  </a:lnTo>
                  <a:lnTo>
                    <a:pt x="2133650" y="2822829"/>
                  </a:lnTo>
                  <a:lnTo>
                    <a:pt x="2746057" y="2735516"/>
                  </a:lnTo>
                  <a:lnTo>
                    <a:pt x="3122231" y="1408912"/>
                  </a:lnTo>
                  <a:close/>
                </a:path>
                <a:path w="13004800" h="3127375">
                  <a:moveTo>
                    <a:pt x="4268038" y="1245565"/>
                  </a:moveTo>
                  <a:lnTo>
                    <a:pt x="3655618" y="1332865"/>
                  </a:lnTo>
                  <a:lnTo>
                    <a:pt x="3279457" y="2659481"/>
                  </a:lnTo>
                  <a:lnTo>
                    <a:pt x="3891877" y="2572169"/>
                  </a:lnTo>
                  <a:lnTo>
                    <a:pt x="4268038" y="1245565"/>
                  </a:lnTo>
                  <a:close/>
                </a:path>
                <a:path w="13004800" h="3127375">
                  <a:moveTo>
                    <a:pt x="5474220" y="1073607"/>
                  </a:moveTo>
                  <a:lnTo>
                    <a:pt x="5413832" y="1082217"/>
                  </a:lnTo>
                  <a:lnTo>
                    <a:pt x="4989931" y="1142644"/>
                  </a:lnTo>
                  <a:lnTo>
                    <a:pt x="4861814" y="1160907"/>
                  </a:lnTo>
                  <a:lnTo>
                    <a:pt x="4801438" y="1169517"/>
                  </a:lnTo>
                  <a:lnTo>
                    <a:pt x="4425277" y="2496121"/>
                  </a:lnTo>
                  <a:lnTo>
                    <a:pt x="5037683" y="2408809"/>
                  </a:lnTo>
                  <a:lnTo>
                    <a:pt x="5098059" y="2400198"/>
                  </a:lnTo>
                  <a:lnTo>
                    <a:pt x="5474220" y="1073607"/>
                  </a:lnTo>
                  <a:close/>
                </a:path>
                <a:path w="13004800" h="3127375">
                  <a:moveTo>
                    <a:pt x="6620040" y="910247"/>
                  </a:moveTo>
                  <a:lnTo>
                    <a:pt x="6559664" y="918857"/>
                  </a:lnTo>
                  <a:lnTo>
                    <a:pt x="6390157" y="943025"/>
                  </a:lnTo>
                  <a:lnTo>
                    <a:pt x="6007608" y="997559"/>
                  </a:lnTo>
                  <a:lnTo>
                    <a:pt x="5947245" y="1006157"/>
                  </a:lnTo>
                  <a:lnTo>
                    <a:pt x="5571083" y="2332774"/>
                  </a:lnTo>
                  <a:lnTo>
                    <a:pt x="6183503" y="2245461"/>
                  </a:lnTo>
                  <a:lnTo>
                    <a:pt x="6243866" y="2236851"/>
                  </a:lnTo>
                  <a:lnTo>
                    <a:pt x="6620040" y="910247"/>
                  </a:lnTo>
                  <a:close/>
                </a:path>
                <a:path w="13004800" h="3127375">
                  <a:moveTo>
                    <a:pt x="7765847" y="746899"/>
                  </a:moveTo>
                  <a:lnTo>
                    <a:pt x="7153427" y="834199"/>
                  </a:lnTo>
                  <a:lnTo>
                    <a:pt x="6777266" y="2160803"/>
                  </a:lnTo>
                  <a:lnTo>
                    <a:pt x="7389673" y="2073490"/>
                  </a:lnTo>
                  <a:lnTo>
                    <a:pt x="7765847" y="746899"/>
                  </a:lnTo>
                  <a:close/>
                </a:path>
                <a:path w="13004800" h="3127375">
                  <a:moveTo>
                    <a:pt x="8911653" y="583539"/>
                  </a:moveTo>
                  <a:lnTo>
                    <a:pt x="8299247" y="670852"/>
                  </a:lnTo>
                  <a:lnTo>
                    <a:pt x="7923085" y="1997456"/>
                  </a:lnTo>
                  <a:lnTo>
                    <a:pt x="8535492" y="1910143"/>
                  </a:lnTo>
                  <a:lnTo>
                    <a:pt x="8911653" y="583539"/>
                  </a:lnTo>
                  <a:close/>
                </a:path>
                <a:path w="13004800" h="3127375">
                  <a:moveTo>
                    <a:pt x="10037712" y="423011"/>
                  </a:moveTo>
                  <a:lnTo>
                    <a:pt x="9425292" y="510311"/>
                  </a:lnTo>
                  <a:lnTo>
                    <a:pt x="9049131" y="1836915"/>
                  </a:lnTo>
                  <a:lnTo>
                    <a:pt x="9661550" y="1749602"/>
                  </a:lnTo>
                  <a:lnTo>
                    <a:pt x="10037712" y="423011"/>
                  </a:lnTo>
                  <a:close/>
                </a:path>
                <a:path w="13004800" h="3127375">
                  <a:moveTo>
                    <a:pt x="11183531" y="259651"/>
                  </a:moveTo>
                  <a:lnTo>
                    <a:pt x="10571112" y="346951"/>
                  </a:lnTo>
                  <a:lnTo>
                    <a:pt x="10194950" y="1673567"/>
                  </a:lnTo>
                  <a:lnTo>
                    <a:pt x="10807357" y="1586255"/>
                  </a:lnTo>
                  <a:lnTo>
                    <a:pt x="11183531" y="259651"/>
                  </a:lnTo>
                  <a:close/>
                </a:path>
                <a:path w="13004800" h="3127375">
                  <a:moveTo>
                    <a:pt x="12329338" y="96291"/>
                  </a:moveTo>
                  <a:lnTo>
                    <a:pt x="11716931" y="183603"/>
                  </a:lnTo>
                  <a:lnTo>
                    <a:pt x="11340757" y="1510207"/>
                  </a:lnTo>
                  <a:lnTo>
                    <a:pt x="11953177" y="1422908"/>
                  </a:lnTo>
                  <a:lnTo>
                    <a:pt x="12329338" y="96291"/>
                  </a:lnTo>
                  <a:close/>
                </a:path>
                <a:path w="13004800" h="3127375">
                  <a:moveTo>
                    <a:pt x="13004787" y="0"/>
                  </a:moveTo>
                  <a:lnTo>
                    <a:pt x="12862725" y="20243"/>
                  </a:lnTo>
                  <a:lnTo>
                    <a:pt x="12486577" y="1346860"/>
                  </a:lnTo>
                  <a:lnTo>
                    <a:pt x="13004787" y="1272971"/>
                  </a:lnTo>
                  <a:lnTo>
                    <a:pt x="130047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266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641411" y="3147511"/>
            <a:ext cx="4135446" cy="1045391"/>
          </a:xfrm>
          <a:prstGeom prst="rect">
            <a:avLst/>
          </a:prstGeom>
        </p:spPr>
        <p:txBody>
          <a:bodyPr vert="horz" wrap="square" lIns="0" tIns="66080" rIns="0" bIns="0" rtlCol="0">
            <a:spAutoFit/>
          </a:bodyPr>
          <a:lstStyle/>
          <a:p>
            <a:pPr marL="8929" marR="3572" algn="ctr">
              <a:lnSpc>
                <a:spcPts val="1898"/>
              </a:lnSpc>
              <a:spcBef>
                <a:spcPts val="520"/>
              </a:spcBef>
            </a:pPr>
            <a:r>
              <a:rPr sz="1969" b="1" dirty="0">
                <a:solidFill>
                  <a:srgbClr val="FDE200"/>
                </a:solidFill>
                <a:latin typeface="Consolas" panose="020B0609020204030204" pitchFamily="49" charset="0"/>
                <a:cs typeface="Trebuchet MS"/>
              </a:rPr>
              <a:t>¿Cuál es el objetivo del Sistema de  Gestión de Seguridad y Salud en el  Trabajo?</a:t>
            </a:r>
            <a:endParaRPr sz="1969" dirty="0">
              <a:latin typeface="Consolas" panose="020B0609020204030204" pitchFamily="49" charset="0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94314" y="4209769"/>
            <a:ext cx="3675715" cy="1571624"/>
          </a:xfrm>
          <a:prstGeom prst="rect">
            <a:avLst/>
          </a:prstGeom>
        </p:spPr>
        <p:txBody>
          <a:bodyPr vert="horz" wrap="square" lIns="0" tIns="8930" rIns="0" bIns="0" rtlCol="0">
            <a:spAutoFit/>
          </a:bodyPr>
          <a:lstStyle/>
          <a:p>
            <a:pPr marL="8929" marR="3572" algn="just">
              <a:spcBef>
                <a:spcPts val="70"/>
              </a:spcBef>
            </a:pP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pc="-1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b="1" spc="-32" dirty="0">
                <a:solidFill>
                  <a:srgbClr val="FFFFFF"/>
                </a:solidFill>
                <a:latin typeface="Arial"/>
                <a:cs typeface="Arial"/>
              </a:rPr>
              <a:t>SG-SS</a:t>
            </a:r>
            <a:r>
              <a:rPr b="1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b="1" spc="-1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tien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pc="-1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com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pc="-1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objetiv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pc="-1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anticipa</a:t>
            </a:r>
            <a:r>
              <a:rPr spc="-102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, 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reconoce</a:t>
            </a:r>
            <a:r>
              <a:rPr spc="-102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,</a:t>
            </a:r>
            <a:r>
              <a:rPr spc="-18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evalua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pc="-18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pc="-18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controla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pc="-18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lo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spc="-186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riesgos  </a:t>
            </a:r>
            <a:r>
              <a:rPr spc="-25" dirty="0">
                <a:solidFill>
                  <a:srgbClr val="FFFFFF"/>
                </a:solidFill>
                <a:latin typeface="Arial MT"/>
                <a:cs typeface="Arial MT"/>
              </a:rPr>
              <a:t>que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puedan afectar </a:t>
            </a:r>
            <a:r>
              <a:rPr spc="-18" dirty="0">
                <a:solidFill>
                  <a:srgbClr val="FFFFFF"/>
                </a:solidFill>
                <a:latin typeface="Arial MT"/>
                <a:cs typeface="Arial MT"/>
              </a:rPr>
              <a:t>la </a:t>
            </a:r>
            <a:r>
              <a:rPr spc="-28" dirty="0">
                <a:solidFill>
                  <a:srgbClr val="FFFFFF"/>
                </a:solidFill>
                <a:latin typeface="Arial MT"/>
                <a:cs typeface="Arial MT"/>
              </a:rPr>
              <a:t>seguridad 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la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 salu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pc="-6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pc="-6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pc="-6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trabajo.</a:t>
            </a:r>
            <a:endParaRPr dirty="0">
              <a:latin typeface="Arial MT"/>
              <a:cs typeface="Arial MT"/>
            </a:endParaRPr>
          </a:p>
          <a:p>
            <a:pPr marL="1264399">
              <a:lnSpc>
                <a:spcPts val="1322"/>
              </a:lnSpc>
            </a:pPr>
            <a:r>
              <a:rPr i="1" spc="-28" dirty="0">
                <a:solidFill>
                  <a:srgbClr val="FFFFFF"/>
                </a:solidFill>
                <a:latin typeface="Arial"/>
                <a:cs typeface="Arial"/>
              </a:rPr>
              <a:t>(Decret</a:t>
            </a:r>
            <a:r>
              <a:rPr i="1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i="1" spc="-5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i="1" spc="-32" dirty="0">
                <a:solidFill>
                  <a:srgbClr val="FFFFFF"/>
                </a:solidFill>
                <a:latin typeface="Arial"/>
                <a:cs typeface="Arial"/>
              </a:rPr>
              <a:t>144</a:t>
            </a:r>
            <a:r>
              <a:rPr i="1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i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i="1" spc="-32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i="1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i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i="1" spc="-32" dirty="0">
                <a:solidFill>
                  <a:srgbClr val="FFFFFF"/>
                </a:solidFill>
                <a:latin typeface="Arial"/>
                <a:cs typeface="Arial"/>
              </a:rPr>
              <a:t>2014)</a:t>
            </a:r>
            <a:endParaRPr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97376" y="3147511"/>
            <a:ext cx="4159574" cy="780230"/>
          </a:xfrm>
          <a:prstGeom prst="rect">
            <a:avLst/>
          </a:prstGeom>
        </p:spPr>
        <p:txBody>
          <a:bodyPr vert="horz" wrap="square" lIns="0" tIns="89297" rIns="0" bIns="0" rtlCol="0">
            <a:spAutoFit/>
          </a:bodyPr>
          <a:lstStyle/>
          <a:p>
            <a:pPr marL="19198" marR="3572" algn="ctr">
              <a:lnSpc>
                <a:spcPct val="75000"/>
              </a:lnSpc>
              <a:spcBef>
                <a:spcPts val="703"/>
              </a:spcBef>
            </a:pPr>
            <a:r>
              <a:rPr sz="1969" b="1" dirty="0">
                <a:solidFill>
                  <a:srgbClr val="FDE200"/>
                </a:solidFill>
                <a:latin typeface="Consolas" panose="020B0609020204030204" pitchFamily="49" charset="0"/>
                <a:cs typeface="Trebuchet MS"/>
              </a:rPr>
              <a:t>¿Que </a:t>
            </a:r>
            <a:r>
              <a:rPr lang="es-ES" sz="1969" b="1" dirty="0">
                <a:solidFill>
                  <a:srgbClr val="FDE200"/>
                </a:solidFill>
                <a:latin typeface="Consolas" panose="020B0609020204030204" pitchFamily="49" charset="0"/>
                <a:cs typeface="Trebuchet MS"/>
              </a:rPr>
              <a:t> </a:t>
            </a:r>
            <a:r>
              <a:rPr sz="1969" b="1" dirty="0">
                <a:solidFill>
                  <a:srgbClr val="FDE200"/>
                </a:solidFill>
                <a:latin typeface="Consolas" panose="020B0609020204030204" pitchFamily="49" charset="0"/>
                <a:cs typeface="Trebuchet MS"/>
              </a:rPr>
              <a:t>es Sistema de Gestión de  Seguridad y Salud en el Trabajo  (SG-SST)?</a:t>
            </a:r>
            <a:endParaRPr sz="1969" b="1" dirty="0">
              <a:latin typeface="Consolas" panose="020B0609020204030204" pitchFamily="49" charset="0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82284" y="4209769"/>
            <a:ext cx="4098918" cy="1948010"/>
          </a:xfrm>
          <a:prstGeom prst="rect">
            <a:avLst/>
          </a:prstGeom>
        </p:spPr>
        <p:txBody>
          <a:bodyPr vert="horz" wrap="square" lIns="0" tIns="8930" rIns="0" bIns="0" rtlCol="0">
            <a:spAutoFit/>
          </a:bodyPr>
          <a:lstStyle/>
          <a:p>
            <a:pPr marL="8929" marR="3572" algn="just">
              <a:spcBef>
                <a:spcPts val="70"/>
              </a:spcBef>
            </a:pPr>
            <a:r>
              <a:rPr lang="es-MX" spc="-32" dirty="0">
                <a:solidFill>
                  <a:srgbClr val="FFFFFF"/>
                </a:solidFill>
                <a:latin typeface="Arial MT"/>
                <a:cs typeface="Arial MT"/>
              </a:rPr>
              <a:t>Es un proceso lógico y por etapas basado en la mejora continua </a:t>
            </a:r>
            <a:r>
              <a:rPr spc="-32" dirty="0" err="1">
                <a:solidFill>
                  <a:srgbClr val="FFFFFF"/>
                </a:solidFill>
                <a:latin typeface="Arial MT"/>
                <a:cs typeface="Arial MT"/>
              </a:rPr>
              <a:t>incluye</a:t>
            </a:r>
            <a:r>
              <a:rPr spc="-2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18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organización,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 evaluación</a:t>
            </a:r>
            <a:r>
              <a:rPr spc="28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pc="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25" dirty="0">
                <a:solidFill>
                  <a:srgbClr val="FFFFFF"/>
                </a:solidFill>
                <a:latin typeface="Arial MT"/>
                <a:cs typeface="Arial MT"/>
              </a:rPr>
              <a:t>las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acciones </a:t>
            </a:r>
            <a:r>
              <a:rPr spc="-18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pc="-28" dirty="0">
                <a:solidFill>
                  <a:srgbClr val="FFFFFF"/>
                </a:solidFill>
                <a:latin typeface="Arial MT"/>
                <a:cs typeface="Arial MT"/>
              </a:rPr>
              <a:t>mejora, </a:t>
            </a:r>
            <a:r>
              <a:rPr spc="-21" dirty="0">
                <a:solidFill>
                  <a:srgbClr val="FFFFFF"/>
                </a:solidFill>
                <a:latin typeface="Arial MT"/>
                <a:cs typeface="Arial MT"/>
              </a:rPr>
              <a:t>con </a:t>
            </a:r>
            <a:r>
              <a:rPr spc="-18" dirty="0">
                <a:solidFill>
                  <a:srgbClr val="FFFFFF"/>
                </a:solidFill>
                <a:latin typeface="Arial MT"/>
                <a:cs typeface="Arial MT"/>
              </a:rPr>
              <a:t>el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objetivo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18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pc="-39" dirty="0">
                <a:solidFill>
                  <a:srgbClr val="FFFFFF"/>
                </a:solidFill>
                <a:latin typeface="Arial MT"/>
                <a:cs typeface="Arial MT"/>
              </a:rPr>
              <a:t>anticipar, </a:t>
            </a:r>
            <a:r>
              <a:rPr spc="-28" dirty="0">
                <a:solidFill>
                  <a:srgbClr val="FFFFFF"/>
                </a:solidFill>
                <a:latin typeface="Arial MT"/>
                <a:cs typeface="Arial MT"/>
              </a:rPr>
              <a:t>reconocer 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pc="-28" dirty="0">
                <a:solidFill>
                  <a:srgbClr val="FFFFFF"/>
                </a:solidFill>
                <a:latin typeface="Arial MT"/>
                <a:cs typeface="Arial MT"/>
              </a:rPr>
              <a:t>controlar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los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 riesgo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qu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pueda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afecta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seguridad  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pc="-6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salu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pc="-63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pc="-6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5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pc="-67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pc="-32" dirty="0">
                <a:solidFill>
                  <a:srgbClr val="FFFFFF"/>
                </a:solidFill>
                <a:latin typeface="Arial MT"/>
                <a:cs typeface="Arial MT"/>
              </a:rPr>
              <a:t>trabajo</a:t>
            </a:r>
            <a:endParaRPr dirty="0">
              <a:latin typeface="Arial MT"/>
              <a:cs typeface="Arial MT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>
            <a:off x="542426" y="853338"/>
            <a:ext cx="1071439" cy="87676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838200" y="1623486"/>
            <a:ext cx="10515600" cy="40754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MX" sz="2200" b="0" i="0" dirty="0">
              <a:solidFill>
                <a:srgbClr val="333333"/>
              </a:solidFill>
              <a:effectLst/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endParaRPr lang="es-MX" sz="2200" b="0" i="0" dirty="0">
              <a:solidFill>
                <a:srgbClr val="333333"/>
              </a:solidFill>
              <a:effectLst/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r>
              <a:rPr lang="es-MX" sz="2200" dirty="0">
                <a:latin typeface="Bookman Old Style" panose="02050604050505020204" pitchFamily="18" charset="0"/>
              </a:rPr>
              <a:t>Decreto 1072 de 2015, PARÁGRAFO 2. El empleador proporcionará a todo trabajador que ingrese por primera vez a la empresa, independiente de su forma de contratación y vinculación y de manera previa al inicio de sus labores, una inducción o reinducción en los aspectos generales y específicos de las actividades a realizar, que incluya entre otros, la identificación y el control de peligros y riesgos en su trabajo y la prevención de accidentes de trabajo y enfermedades laborales.</a:t>
            </a:r>
          </a:p>
          <a:p>
            <a:pPr marL="0" indent="0">
              <a:buNone/>
            </a:pPr>
            <a:endParaRPr lang="es-CO" sz="2400" dirty="0">
              <a:latin typeface="Bookman Old Style" panose="02050604050505020204" pitchFamily="18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846909" y="806035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pic>
        <p:nvPicPr>
          <p:cNvPr id="8" name="object 23">
            <a:extLst>
              <a:ext uri="{FF2B5EF4-FFF2-40B4-BE49-F238E27FC236}">
                <a16:creationId xmlns:a16="http://schemas.microsoft.com/office/drawing/2014/main" id="{426BE1A7-A92F-43FB-8506-D3844AA109B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860686" y="5508171"/>
            <a:ext cx="2089245" cy="1168181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D3748B59-8D35-4A36-BF5E-A53FAB61D8EF}"/>
              </a:ext>
            </a:extLst>
          </p:cNvPr>
          <p:cNvSpPr txBox="1">
            <a:spLocks/>
          </p:cNvSpPr>
          <p:nvPr/>
        </p:nvSpPr>
        <p:spPr>
          <a:xfrm>
            <a:off x="829491" y="1225252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Inducción y Reinducción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30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838200" y="2143773"/>
            <a:ext cx="10515600" cy="4557169"/>
          </a:xfrm>
        </p:spPr>
        <p:txBody>
          <a:bodyPr>
            <a:normAutofit/>
          </a:bodyPr>
          <a:lstStyle/>
          <a:p>
            <a:pPr marL="650230" indent="-487672" algn="just">
              <a:buFont typeface="+mj-lt"/>
              <a:buAutoNum type="arabicPeriod"/>
            </a:pPr>
            <a:r>
              <a:rPr lang="es-ES_tradnl" sz="2200" dirty="0">
                <a:latin typeface="Arial" pitchFamily="34" charset="0"/>
                <a:cs typeface="Arial" pitchFamily="34" charset="0"/>
              </a:rPr>
              <a:t>POLÍTICA </a:t>
            </a:r>
            <a:r>
              <a:rPr lang="es-MX" sz="2200" dirty="0">
                <a:latin typeface="Arial" pitchFamily="34" charset="0"/>
                <a:cs typeface="Arial" pitchFamily="34" charset="0"/>
              </a:rPr>
              <a:t> DE SEGURIDAD Y SALUD EN EL TRABAJO Y MEDIO AMBIENTE</a:t>
            </a:r>
            <a:endParaRPr lang="es-CO" sz="2200" dirty="0">
              <a:latin typeface="Arial" pitchFamily="34" charset="0"/>
              <a:cs typeface="Arial" pitchFamily="34" charset="0"/>
            </a:endParaRPr>
          </a:p>
          <a:p>
            <a:pPr marL="650230" indent="-487672" algn="just">
              <a:buFont typeface="+mj-lt"/>
              <a:buAutoNum type="arabicPeriod"/>
            </a:pPr>
            <a:r>
              <a:rPr lang="es-ES_tradnl" sz="2200" dirty="0">
                <a:latin typeface="Arial" pitchFamily="34" charset="0"/>
                <a:cs typeface="Arial" pitchFamily="34" charset="0"/>
              </a:rPr>
              <a:t>POLÍTICA DE PREVENCIÓN DE ALCOHOL, TABACO Y OTRAS SUSTANCIAS PSICOACTIVAS.</a:t>
            </a:r>
            <a:endParaRPr lang="es-CO" sz="2200" dirty="0">
              <a:latin typeface="Arial" pitchFamily="34" charset="0"/>
              <a:cs typeface="Arial" pitchFamily="34" charset="0"/>
            </a:endParaRPr>
          </a:p>
          <a:p>
            <a:pPr marL="650230" indent="-487672">
              <a:buFont typeface="+mj-lt"/>
              <a:buAutoNum type="arabicPeriod"/>
            </a:pPr>
            <a:r>
              <a:rPr lang="es-ES_tradnl" sz="2200" dirty="0">
                <a:latin typeface="Arial" pitchFamily="34" charset="0"/>
                <a:cs typeface="Arial" pitchFamily="34" charset="0"/>
              </a:rPr>
              <a:t>POLÍTICA DE PREVENCIÓN DE ACOSO LABORAL</a:t>
            </a:r>
          </a:p>
          <a:p>
            <a:pPr marL="650230" indent="-487672">
              <a:buFont typeface="+mj-lt"/>
              <a:buAutoNum type="arabicPeriod"/>
            </a:pPr>
            <a:r>
              <a:rPr lang="es-ES_tradnl" sz="2200" dirty="0">
                <a:latin typeface="Arial" pitchFamily="34" charset="0"/>
                <a:cs typeface="Arial" pitchFamily="34" charset="0"/>
              </a:rPr>
              <a:t>POLITICA ELEMENTOS Y EQUIPOS DE PROTECCIÓN INDIVIDUAL</a:t>
            </a:r>
          </a:p>
          <a:p>
            <a:pPr marL="650230" indent="-487672">
              <a:buFont typeface="+mj-lt"/>
              <a:buAutoNum type="arabicPeriod"/>
            </a:pPr>
            <a:r>
              <a:rPr lang="es-ES_tradnl" sz="2200" dirty="0">
                <a:latin typeface="Arial" pitchFamily="34" charset="0"/>
                <a:cs typeface="Arial" pitchFamily="34" charset="0"/>
              </a:rPr>
              <a:t>POLITICA PREPARACIÓN, PREVENCIÓN Y RESPUESTA EMERGENCIAS </a:t>
            </a:r>
            <a:endParaRPr lang="es-CO" sz="2200" dirty="0">
              <a:latin typeface="Bookman Old Style" panose="02050604050505020204" pitchFamily="18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838200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Políticas SG-SST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4877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470" y="6012730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261257" y="1045028"/>
            <a:ext cx="11642158" cy="5590955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es-MX" sz="3300" dirty="0"/>
              <a:t>Política basada en mejora continua y principios EN SSTA DE La ALCALDÍA MUNICIPAL DEL CARMEN DE CHUCURÍ - SANTANDER  </a:t>
            </a:r>
            <a:r>
              <a:rPr lang="es-MX" sz="3300" dirty="0">
                <a:latin typeface="Bookman Old Style" panose="02050604050505020204" pitchFamily="18" charset="0"/>
              </a:rPr>
              <a:t>en los cuales se compromete </a:t>
            </a:r>
            <a:r>
              <a:rPr lang="es-MX" sz="2400" dirty="0">
                <a:latin typeface="Bookman Old Style" panose="02050604050505020204" pitchFamily="18" charset="0"/>
              </a:rPr>
              <a:t>a: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Implementar</a:t>
            </a:r>
            <a:r>
              <a:rPr lang="es-MX" sz="3400" dirty="0"/>
              <a:t> el SG-SSTA de acuerdo con el diagnostico de las condiciones de salud, trabajo y medio ambiente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Prevenir los accidentes de trabajo y enfermedades laborales</a:t>
            </a:r>
            <a:r>
              <a:rPr lang="es-MX" sz="3400" dirty="0"/>
              <a:t> a través del cumplimiento de las actividades de SSTA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Destinar los recursos </a:t>
            </a:r>
            <a:r>
              <a:rPr lang="es-MX" sz="3400" dirty="0"/>
              <a:t>humanos, presupuestales, técnicos, tecnológicos y locativos necesarios SSTA.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Facilitar la participación de los trabajadores </a:t>
            </a:r>
            <a:r>
              <a:rPr lang="es-MX" sz="3400" dirty="0"/>
              <a:t>en los programas formativos y educativos en SSTA.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Proporcionar los recursos y el tiempo para el funcionamiento del COPASST.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Proporcionar a los empleados los EPI.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dirty="0"/>
              <a:t>Verificar que la entidad, contratistas, proveedores y partes interesadas se comprometan en cumplir con todas las disposiciones legales vigentes en SSTA  y reglamentos internos de la empresa.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Evitar los impactos ambientales</a:t>
            </a:r>
            <a:r>
              <a:rPr lang="es-MX" sz="3400" dirty="0"/>
              <a:t>, producto de las actividades de la organización.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Generar planes de acción</a:t>
            </a:r>
            <a:r>
              <a:rPr lang="es-MX" sz="3400" dirty="0"/>
              <a:t> enfocados al Mantenimiento y mejoramiento continuo de altos estándares en el SG-SSTA.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Promover estrategias que minimicen el acoso</a:t>
            </a:r>
            <a:r>
              <a:rPr lang="es-MX" sz="3400" dirty="0"/>
              <a:t> e incentiven la sana convivencia laboral, con el fin de generar un ambiente sano, seguro y adecuado para nuestros colaboradores.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3400" b="1" dirty="0"/>
              <a:t>Asegurar el cumplimiento de la normativa </a:t>
            </a:r>
            <a:r>
              <a:rPr lang="es-MX" sz="3400" dirty="0"/>
              <a:t>entorno a regulaciones recientes expedidas en el marco de la pandemia COVID-19 y bioseguridad.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1012371" y="206239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dirty="0">
                <a:solidFill>
                  <a:srgbClr val="002060"/>
                </a:solidFill>
                <a:latin typeface="The Texterius Italic" panose="02000600000000000000" pitchFamily="2" charset="0"/>
              </a:rPr>
              <a:t>POLTICA SEGUIRDAD Y SALUD EN EL TRABAJO Y MEDIO AMBIENTE SG-SSTA</a:t>
            </a:r>
            <a:endParaRPr lang="es-CO" sz="28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270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B6A54E68-31B6-4E1E-9A6E-B6AB5F4D623F}"/>
              </a:ext>
            </a:extLst>
          </p:cNvPr>
          <p:cNvSpPr/>
          <p:nvPr/>
        </p:nvSpPr>
        <p:spPr>
          <a:xfrm>
            <a:off x="2133770" y="3778764"/>
            <a:ext cx="8185716" cy="74207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pic>
        <p:nvPicPr>
          <p:cNvPr id="2" name="Marcador de contenido 1">
            <a:extLst>
              <a:ext uri="{FF2B5EF4-FFF2-40B4-BE49-F238E27FC236}">
                <a16:creationId xmlns:a16="http://schemas.microsoft.com/office/drawing/2014/main" id="{BBD57768-B6EA-4C73-A887-90E488C4E9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51641"/>
          <a:stretch/>
        </p:blipFill>
        <p:spPr>
          <a:xfrm>
            <a:off x="1606714" y="1534431"/>
            <a:ext cx="10765972" cy="72002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968828" y="532614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RESPONSABILIDAD DE LOS EMPLEADORES DURANTE SU PROCESO LABORAL</a:t>
            </a:r>
          </a:p>
        </p:txBody>
      </p:sp>
      <p:sp>
        <p:nvSpPr>
          <p:cNvPr id="8" name="object 28">
            <a:extLst>
              <a:ext uri="{FF2B5EF4-FFF2-40B4-BE49-F238E27FC236}">
                <a16:creationId xmlns:a16="http://schemas.microsoft.com/office/drawing/2014/main" id="{FFC7A947-0945-4EB7-A879-223437540DD1}"/>
              </a:ext>
            </a:extLst>
          </p:cNvPr>
          <p:cNvSpPr txBox="1"/>
          <p:nvPr/>
        </p:nvSpPr>
        <p:spPr>
          <a:xfrm>
            <a:off x="799369" y="2415487"/>
            <a:ext cx="10515601" cy="321284"/>
          </a:xfrm>
          <a:prstGeom prst="rect">
            <a:avLst/>
          </a:prstGeom>
          <a:solidFill>
            <a:srgbClr val="EEC92F"/>
          </a:solidFill>
        </p:spPr>
        <p:txBody>
          <a:bodyPr vert="horz" wrap="square" lIns="0" tIns="70527" rIns="0" bIns="0" rtlCol="0">
            <a:spAutoFit/>
          </a:bodyPr>
          <a:lstStyle/>
          <a:p>
            <a:pPr marL="197825">
              <a:spcBef>
                <a:spcPts val="554"/>
              </a:spcBef>
            </a:pPr>
            <a:r>
              <a:rPr sz="1625" spc="102" dirty="0">
                <a:solidFill>
                  <a:srgbClr val="141414"/>
                </a:solidFill>
                <a:latin typeface="Georgia"/>
                <a:cs typeface="Georgia"/>
              </a:rPr>
              <a:t>Elaborar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29" dirty="0">
                <a:solidFill>
                  <a:srgbClr val="141414"/>
                </a:solidFill>
                <a:latin typeface="Georgia"/>
                <a:cs typeface="Georgia"/>
              </a:rPr>
              <a:t>e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2" dirty="0">
                <a:solidFill>
                  <a:srgbClr val="141414"/>
                </a:solidFill>
                <a:latin typeface="Georgia"/>
                <a:cs typeface="Georgia"/>
              </a:rPr>
              <a:t>implementar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8" dirty="0">
                <a:solidFill>
                  <a:srgbClr val="141414"/>
                </a:solidFill>
                <a:latin typeface="Georgia"/>
                <a:cs typeface="Georgia"/>
              </a:rPr>
              <a:t>el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22" dirty="0">
                <a:solidFill>
                  <a:srgbClr val="141414"/>
                </a:solidFill>
                <a:latin typeface="Georgia"/>
                <a:cs typeface="Georgia"/>
              </a:rPr>
              <a:t>Sistema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88" dirty="0">
                <a:solidFill>
                  <a:srgbClr val="141414"/>
                </a:solidFill>
                <a:latin typeface="Georgia"/>
                <a:cs typeface="Georgia"/>
              </a:rPr>
              <a:t>de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2" dirty="0">
                <a:solidFill>
                  <a:srgbClr val="141414"/>
                </a:solidFill>
                <a:latin typeface="Georgia"/>
                <a:cs typeface="Georgia"/>
              </a:rPr>
              <a:t>Gestión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22" dirty="0">
                <a:solidFill>
                  <a:srgbClr val="141414"/>
                </a:solidFill>
                <a:latin typeface="Georgia"/>
                <a:cs typeface="Georgia"/>
              </a:rPr>
              <a:t>en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95" dirty="0">
                <a:solidFill>
                  <a:srgbClr val="141414"/>
                </a:solidFill>
                <a:latin typeface="Georgia"/>
                <a:cs typeface="Georgia"/>
              </a:rPr>
              <a:t>Seguridad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217" dirty="0">
                <a:solidFill>
                  <a:srgbClr val="141414"/>
                </a:solidFill>
                <a:latin typeface="Georgia"/>
                <a:cs typeface="Georgia"/>
              </a:rPr>
              <a:t>y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8" dirty="0">
                <a:solidFill>
                  <a:srgbClr val="141414"/>
                </a:solidFill>
                <a:latin typeface="Georgia"/>
                <a:cs typeface="Georgia"/>
              </a:rPr>
              <a:t>Salud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22" dirty="0">
                <a:solidFill>
                  <a:srgbClr val="141414"/>
                </a:solidFill>
                <a:latin typeface="Georgia"/>
                <a:cs typeface="Georgia"/>
              </a:rPr>
              <a:t>en</a:t>
            </a:r>
            <a:r>
              <a:rPr sz="1625" spc="7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8" dirty="0">
                <a:solidFill>
                  <a:srgbClr val="141414"/>
                </a:solidFill>
                <a:latin typeface="Georgia"/>
                <a:cs typeface="Georgia"/>
              </a:rPr>
              <a:t>el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2" dirty="0">
                <a:solidFill>
                  <a:srgbClr val="141414"/>
                </a:solidFill>
                <a:latin typeface="Georgia"/>
                <a:cs typeface="Georgia"/>
              </a:rPr>
              <a:t>Trabajo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22" dirty="0">
                <a:solidFill>
                  <a:srgbClr val="141414"/>
                </a:solidFill>
                <a:latin typeface="Georgia"/>
                <a:cs typeface="Georgia"/>
              </a:rPr>
              <a:t>en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35" dirty="0">
                <a:solidFill>
                  <a:srgbClr val="141414"/>
                </a:solidFill>
                <a:latin typeface="Georgia"/>
                <a:cs typeface="Georgia"/>
              </a:rPr>
              <a:t>las</a:t>
            </a:r>
            <a:r>
              <a:rPr sz="1625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sz="1625" spc="102" dirty="0">
                <a:solidFill>
                  <a:srgbClr val="141414"/>
                </a:solidFill>
                <a:latin typeface="Georgia"/>
                <a:cs typeface="Georgia"/>
              </a:rPr>
              <a:t>empresas.</a:t>
            </a:r>
            <a:endParaRPr sz="1625" dirty="0">
              <a:latin typeface="Georgia"/>
              <a:cs typeface="Georgia"/>
            </a:endParaRPr>
          </a:p>
        </p:txBody>
      </p:sp>
      <p:grpSp>
        <p:nvGrpSpPr>
          <p:cNvPr id="10" name="object 29">
            <a:extLst>
              <a:ext uri="{FF2B5EF4-FFF2-40B4-BE49-F238E27FC236}">
                <a16:creationId xmlns:a16="http://schemas.microsoft.com/office/drawing/2014/main" id="{B4249D40-3200-48FA-9A67-A2FA6EEE2DED}"/>
              </a:ext>
            </a:extLst>
          </p:cNvPr>
          <p:cNvGrpSpPr/>
          <p:nvPr/>
        </p:nvGrpSpPr>
        <p:grpSpPr>
          <a:xfrm>
            <a:off x="1387815" y="2928494"/>
            <a:ext cx="9456003" cy="424892"/>
            <a:chOff x="1045200" y="5598372"/>
            <a:chExt cx="6981190" cy="313690"/>
          </a:xfrm>
        </p:grpSpPr>
        <p:pic>
          <p:nvPicPr>
            <p:cNvPr id="11" name="object 30">
              <a:extLst>
                <a:ext uri="{FF2B5EF4-FFF2-40B4-BE49-F238E27FC236}">
                  <a16:creationId xmlns:a16="http://schemas.microsoft.com/office/drawing/2014/main" id="{69B41EB6-DA24-4BCF-A925-04E401522A4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64188" y="5598372"/>
              <a:ext cx="161609" cy="172432"/>
            </a:xfrm>
            <a:prstGeom prst="rect">
              <a:avLst/>
            </a:prstGeom>
          </p:spPr>
        </p:pic>
        <p:sp>
          <p:nvSpPr>
            <p:cNvPr id="14" name="object 31">
              <a:extLst>
                <a:ext uri="{FF2B5EF4-FFF2-40B4-BE49-F238E27FC236}">
                  <a16:creationId xmlns:a16="http://schemas.microsoft.com/office/drawing/2014/main" id="{62F6818E-E9BA-412F-ACDE-DE4343EA8072}"/>
                </a:ext>
              </a:extLst>
            </p:cNvPr>
            <p:cNvSpPr/>
            <p:nvPr/>
          </p:nvSpPr>
          <p:spPr>
            <a:xfrm>
              <a:off x="1201596" y="5598372"/>
              <a:ext cx="6668134" cy="172720"/>
            </a:xfrm>
            <a:custGeom>
              <a:avLst/>
              <a:gdLst/>
              <a:ahLst/>
              <a:cxnLst/>
              <a:rect l="l" t="t" r="r" b="b"/>
              <a:pathLst>
                <a:path w="6668134" h="172720">
                  <a:moveTo>
                    <a:pt x="6667804" y="172432"/>
                  </a:moveTo>
                  <a:lnTo>
                    <a:pt x="0" y="172432"/>
                  </a:lnTo>
                  <a:lnTo>
                    <a:pt x="0" y="0"/>
                  </a:lnTo>
                  <a:lnTo>
                    <a:pt x="6667804" y="0"/>
                  </a:lnTo>
                  <a:lnTo>
                    <a:pt x="6667804" y="172432"/>
                  </a:lnTo>
                  <a:close/>
                </a:path>
              </a:pathLst>
            </a:custGeom>
            <a:solidFill>
              <a:srgbClr val="617CC2"/>
            </a:solidFill>
          </p:spPr>
          <p:txBody>
            <a:bodyPr wrap="square" lIns="0" tIns="0" rIns="0" bIns="0" rtlCol="0"/>
            <a:lstStyle/>
            <a:p>
              <a:endParaRPr sz="2438"/>
            </a:p>
          </p:txBody>
        </p:sp>
        <p:pic>
          <p:nvPicPr>
            <p:cNvPr id="15" name="object 32">
              <a:extLst>
                <a:ext uri="{FF2B5EF4-FFF2-40B4-BE49-F238E27FC236}">
                  <a16:creationId xmlns:a16="http://schemas.microsoft.com/office/drawing/2014/main" id="{49D6BC51-9430-4B3E-961E-DED243A10E4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5200" y="5598372"/>
              <a:ext cx="161609" cy="172432"/>
            </a:xfrm>
            <a:prstGeom prst="rect">
              <a:avLst/>
            </a:prstGeom>
          </p:spPr>
        </p:pic>
        <p:sp>
          <p:nvSpPr>
            <p:cNvPr id="16" name="object 33">
              <a:extLst>
                <a:ext uri="{FF2B5EF4-FFF2-40B4-BE49-F238E27FC236}">
                  <a16:creationId xmlns:a16="http://schemas.microsoft.com/office/drawing/2014/main" id="{F88A6A7F-3D5E-44FF-AF43-46C4B2EB7EC6}"/>
                </a:ext>
              </a:extLst>
            </p:cNvPr>
            <p:cNvSpPr/>
            <p:nvPr/>
          </p:nvSpPr>
          <p:spPr>
            <a:xfrm>
              <a:off x="1201596" y="5760354"/>
              <a:ext cx="6668134" cy="151765"/>
            </a:xfrm>
            <a:custGeom>
              <a:avLst/>
              <a:gdLst/>
              <a:ahLst/>
              <a:cxnLst/>
              <a:rect l="l" t="t" r="r" b="b"/>
              <a:pathLst>
                <a:path w="6668134" h="151764">
                  <a:moveTo>
                    <a:pt x="6667804" y="151531"/>
                  </a:moveTo>
                  <a:lnTo>
                    <a:pt x="0" y="151531"/>
                  </a:lnTo>
                  <a:lnTo>
                    <a:pt x="0" y="0"/>
                  </a:lnTo>
                  <a:lnTo>
                    <a:pt x="6667804" y="0"/>
                  </a:lnTo>
                  <a:lnTo>
                    <a:pt x="6667804" y="151531"/>
                  </a:lnTo>
                  <a:close/>
                </a:path>
              </a:pathLst>
            </a:custGeom>
            <a:solidFill>
              <a:srgbClr val="617CC2"/>
            </a:solidFill>
          </p:spPr>
          <p:txBody>
            <a:bodyPr wrap="square" lIns="0" tIns="0" rIns="0" bIns="0" rtlCol="0"/>
            <a:lstStyle/>
            <a:p>
              <a:endParaRPr sz="2438"/>
            </a:p>
          </p:txBody>
        </p:sp>
        <p:pic>
          <p:nvPicPr>
            <p:cNvPr id="17" name="object 34">
              <a:extLst>
                <a:ext uri="{FF2B5EF4-FFF2-40B4-BE49-F238E27FC236}">
                  <a16:creationId xmlns:a16="http://schemas.microsoft.com/office/drawing/2014/main" id="{07A8B2A8-B1D0-4792-ADC9-5F3B40CF4A11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5200" y="5760354"/>
              <a:ext cx="161609" cy="151531"/>
            </a:xfrm>
            <a:prstGeom prst="rect">
              <a:avLst/>
            </a:prstGeom>
          </p:spPr>
        </p:pic>
        <p:pic>
          <p:nvPicPr>
            <p:cNvPr id="18" name="object 35">
              <a:extLst>
                <a:ext uri="{FF2B5EF4-FFF2-40B4-BE49-F238E27FC236}">
                  <a16:creationId xmlns:a16="http://schemas.microsoft.com/office/drawing/2014/main" id="{C5BD8C05-89DF-4A04-9084-1C97FC02AC5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64188" y="5760354"/>
              <a:ext cx="161609" cy="151531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3E17E93-4AAD-420E-98B5-C509DB4B2786}"/>
              </a:ext>
            </a:extLst>
          </p:cNvPr>
          <p:cNvSpPr txBox="1"/>
          <p:nvPr/>
        </p:nvSpPr>
        <p:spPr>
          <a:xfrm>
            <a:off x="1910557" y="2964244"/>
            <a:ext cx="8893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Procurar el cuidado integral de la salud de los trabajadores y de los ambientes de trabajo.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D369F75-C219-4971-9155-3A87165EFDED}"/>
              </a:ext>
            </a:extLst>
          </p:cNvPr>
          <p:cNvSpPr txBox="1"/>
          <p:nvPr/>
        </p:nvSpPr>
        <p:spPr>
          <a:xfrm>
            <a:off x="1792747" y="3874507"/>
            <a:ext cx="87901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202" algn="ctr">
              <a:spcBef>
                <a:spcPts val="142"/>
              </a:spcBef>
            </a:pPr>
            <a:r>
              <a:rPr lang="es-MX" sz="1800" spc="115" dirty="0">
                <a:solidFill>
                  <a:srgbClr val="141414"/>
                </a:solidFill>
                <a:latin typeface="Georgia"/>
                <a:cs typeface="Georgia"/>
              </a:rPr>
              <a:t>Tener</a:t>
            </a:r>
            <a:r>
              <a:rPr lang="es-MX" sz="1800" spc="-7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22" dirty="0">
                <a:solidFill>
                  <a:srgbClr val="141414"/>
                </a:solidFill>
                <a:latin typeface="Georgia"/>
                <a:cs typeface="Georgia"/>
              </a:rPr>
              <a:t>vigente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08" dirty="0">
                <a:solidFill>
                  <a:srgbClr val="141414"/>
                </a:solidFill>
                <a:latin typeface="Georgia"/>
                <a:cs typeface="Georgia"/>
              </a:rPr>
              <a:t>el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15" dirty="0">
                <a:solidFill>
                  <a:srgbClr val="141414"/>
                </a:solidFill>
                <a:latin typeface="Georgia"/>
                <a:cs typeface="Georgia"/>
              </a:rPr>
              <a:t>Reglamento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de </a:t>
            </a:r>
            <a:r>
              <a:rPr lang="es-MX" dirty="0">
                <a:solidFill>
                  <a:srgbClr val="141414"/>
                </a:solidFill>
                <a:latin typeface="Georgia"/>
                <a:cs typeface="Georgia"/>
              </a:rPr>
              <a:t>trabajo </a:t>
            </a:r>
            <a:r>
              <a:rPr lang="es-MX" sz="1800" spc="217" dirty="0">
                <a:solidFill>
                  <a:srgbClr val="141414"/>
                </a:solidFill>
                <a:latin typeface="Georgia"/>
                <a:cs typeface="Georgia"/>
              </a:rPr>
              <a:t>y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95" dirty="0">
                <a:solidFill>
                  <a:srgbClr val="141414"/>
                </a:solidFill>
                <a:latin typeface="Georgia"/>
                <a:cs typeface="Georgia"/>
              </a:rPr>
              <a:t>darlo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90" dirty="0">
                <a:solidFill>
                  <a:srgbClr val="141414"/>
                </a:solidFill>
                <a:latin typeface="Georgia"/>
                <a:cs typeface="Georgia"/>
              </a:rPr>
              <a:t>a</a:t>
            </a:r>
            <a:r>
              <a:rPr lang="es-MX" sz="1800" spc="-7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08" dirty="0">
                <a:solidFill>
                  <a:srgbClr val="141414"/>
                </a:solidFill>
                <a:latin typeface="Georgia"/>
                <a:cs typeface="Georgia"/>
              </a:rPr>
              <a:t>conocer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90" dirty="0">
                <a:solidFill>
                  <a:srgbClr val="141414"/>
                </a:solidFill>
                <a:latin typeface="Georgia"/>
                <a:cs typeface="Georgia"/>
              </a:rPr>
              <a:t>a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88" dirty="0">
                <a:solidFill>
                  <a:srgbClr val="141414"/>
                </a:solidFill>
                <a:latin typeface="Georgia"/>
                <a:cs typeface="Georgia"/>
              </a:rPr>
              <a:t>todos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08" dirty="0">
                <a:solidFill>
                  <a:srgbClr val="141414"/>
                </a:solidFill>
                <a:latin typeface="Georgia"/>
                <a:cs typeface="Georgia"/>
              </a:rPr>
              <a:t>sus</a:t>
            </a:r>
            <a:r>
              <a:rPr lang="es-MX" sz="1800" dirty="0">
                <a:solidFill>
                  <a:srgbClr val="141414"/>
                </a:solidFill>
                <a:latin typeface="Georgia"/>
                <a:cs typeface="Georgia"/>
              </a:rPr>
              <a:t> </a:t>
            </a:r>
            <a:r>
              <a:rPr lang="es-MX" sz="1800" spc="102" dirty="0">
                <a:solidFill>
                  <a:srgbClr val="141414"/>
                </a:solidFill>
                <a:latin typeface="Georgia"/>
                <a:cs typeface="Georgia"/>
              </a:rPr>
              <a:t>trabajadores.</a:t>
            </a:r>
            <a:endParaRPr lang="es-MX" sz="18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577771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184" y="107788"/>
            <a:ext cx="1304688" cy="623254"/>
          </a:xfrm>
          <a:prstGeom prst="rect">
            <a:avLst/>
          </a:prstGeom>
        </p:spPr>
      </p:pic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838200" y="2143773"/>
            <a:ext cx="10515600" cy="4557169"/>
          </a:xfrm>
        </p:spPr>
        <p:txBody>
          <a:bodyPr>
            <a:normAutofit/>
          </a:bodyPr>
          <a:lstStyle/>
          <a:p>
            <a:pPr marL="650230" indent="-487672" algn="just">
              <a:buFont typeface="+mj-lt"/>
              <a:buAutoNum type="arabicPeriod"/>
            </a:pPr>
            <a:endParaRPr lang="es-CO" sz="2200" dirty="0">
              <a:latin typeface="Bookman Old Style" panose="020506040505050202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E2AE82-3525-4B72-895F-A35D337BFA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556"/>
          <a:stretch/>
        </p:blipFill>
        <p:spPr>
          <a:xfrm>
            <a:off x="-1" y="731042"/>
            <a:ext cx="11908971" cy="582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198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184" y="107788"/>
            <a:ext cx="1304688" cy="62325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5F3B4AA-3389-4F40-9A51-6ADB48436A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893" t="32222" r="21696" b="16984"/>
          <a:stretch/>
        </p:blipFill>
        <p:spPr>
          <a:xfrm>
            <a:off x="0" y="838200"/>
            <a:ext cx="12108872" cy="58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577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555746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Responsabilidades ARL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8" name="object 40">
            <a:extLst>
              <a:ext uri="{FF2B5EF4-FFF2-40B4-BE49-F238E27FC236}">
                <a16:creationId xmlns:a16="http://schemas.microsoft.com/office/drawing/2014/main" id="{B348EBDD-0AC5-4A35-9B8F-F5BEB97991A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387815" y="1165188"/>
            <a:ext cx="5646279" cy="4980949"/>
          </a:xfrm>
          <a:prstGeom prst="rect">
            <a:avLst/>
          </a:prstGeom>
        </p:spPr>
        <p:txBody>
          <a:bodyPr vert="horz" wrap="square" lIns="0" tIns="48166" rIns="0" bIns="0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379"/>
              </a:spcBef>
            </a:pPr>
            <a:r>
              <a:rPr lang="es-MX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Prestar asesoría básica en el diseño del Sistema de Gestión de Seguridad y Salud en el Trabajo. </a:t>
            </a:r>
          </a:p>
          <a:p>
            <a:pPr algn="just">
              <a:lnSpc>
                <a:spcPct val="200000"/>
              </a:lnSpc>
              <a:spcBef>
                <a:spcPts val="379"/>
              </a:spcBef>
            </a:pPr>
            <a:r>
              <a:rPr lang="es-MX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Implementar la capacitación básica y prevención de riesgos.</a:t>
            </a:r>
          </a:p>
          <a:p>
            <a:pPr algn="just">
              <a:lnSpc>
                <a:spcPct val="200000"/>
              </a:lnSpc>
              <a:spcBef>
                <a:spcPts val="379"/>
              </a:spcBef>
            </a:pPr>
            <a:r>
              <a:rPr lang="es-MX" sz="2000" dirty="0">
                <a:solidFill>
                  <a:srgbClr val="202124"/>
                </a:solidFill>
                <a:latin typeface="arial" panose="020B0604020202020204" pitchFamily="34" charset="0"/>
                <a:cs typeface="Georgia"/>
              </a:rPr>
              <a:t>Asegurar a los trabajadores y si se presenta algún accidente o enfermedad brindar la atención en salud.</a:t>
            </a:r>
            <a:endParaRPr lang="es-ES" sz="2000" dirty="0">
              <a:latin typeface="Georgia"/>
              <a:cs typeface="Georgi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92A7B4C-D4BB-4D92-91DB-C83740093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9163" y="1653268"/>
            <a:ext cx="4852837" cy="504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967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COMITÉ COPASST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8" name="object 40">
            <a:extLst>
              <a:ext uri="{FF2B5EF4-FFF2-40B4-BE49-F238E27FC236}">
                <a16:creationId xmlns:a16="http://schemas.microsoft.com/office/drawing/2014/main" id="{B348EBDD-0AC5-4A35-9B8F-F5BEB97991A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11647" y="2219167"/>
            <a:ext cx="5484354" cy="2759122"/>
          </a:xfrm>
          <a:prstGeom prst="rect">
            <a:avLst/>
          </a:prstGeom>
        </p:spPr>
        <p:txBody>
          <a:bodyPr vert="horz" wrap="square" lIns="0" tIns="48166" rIns="0" bIns="0" rtlCol="0">
            <a:spAutoFit/>
          </a:bodyPr>
          <a:lstStyle/>
          <a:p>
            <a:pPr marL="0" indent="0" algn="just">
              <a:spcBef>
                <a:spcPts val="379"/>
              </a:spcBef>
              <a:buNone/>
            </a:pPr>
            <a:r>
              <a:rPr lang="es-MX" sz="2400" dirty="0">
                <a:latin typeface="Georgia"/>
                <a:cs typeface="Georgia"/>
              </a:rPr>
              <a:t>Es el organismo que se encarga de la promoción y vigilancia de las normas y reglamentos de seguridad y salud en el trabajo dentro de las empresas, garantiza que los riesgos de enfermedad y accidentes derivados del trabajo se reduzcan al mínimo.</a:t>
            </a:r>
          </a:p>
          <a:p>
            <a:pPr marL="17202" algn="just">
              <a:spcBef>
                <a:spcPts val="379"/>
              </a:spcBef>
            </a:pPr>
            <a:endParaRPr lang="es-ES" sz="2400" dirty="0">
              <a:latin typeface="Georgia"/>
              <a:cs typeface="Georgia"/>
            </a:endParaRPr>
          </a:p>
        </p:txBody>
      </p:sp>
      <p:pic>
        <p:nvPicPr>
          <p:cNvPr id="2050" name="Picture 2" descr="TALLERES DE LOS COPASST | Secretaría de Educación Municipal">
            <a:extLst>
              <a:ext uri="{FF2B5EF4-FFF2-40B4-BE49-F238E27FC236}">
                <a16:creationId xmlns:a16="http://schemas.microsoft.com/office/drawing/2014/main" id="{B12606B3-09EB-4A8A-8834-036CB1DFB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425" y="1099803"/>
            <a:ext cx="2771775" cy="460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D327073D-6ABD-40C6-AF58-E77B2B47FDF6}"/>
              </a:ext>
            </a:extLst>
          </p:cNvPr>
          <p:cNvSpPr/>
          <p:nvPr/>
        </p:nvSpPr>
        <p:spPr>
          <a:xfrm>
            <a:off x="6610350" y="2419360"/>
            <a:ext cx="2428875" cy="1009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Reunión mensual </a:t>
            </a:r>
            <a:endParaRPr lang="es-CO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Flecha: a la derecha 8">
            <a:extLst>
              <a:ext uri="{FF2B5EF4-FFF2-40B4-BE49-F238E27FC236}">
                <a16:creationId xmlns:a16="http://schemas.microsoft.com/office/drawing/2014/main" id="{8B6DC999-0A31-4491-B24D-216BEC4CEB2F}"/>
              </a:ext>
            </a:extLst>
          </p:cNvPr>
          <p:cNvSpPr/>
          <p:nvPr/>
        </p:nvSpPr>
        <p:spPr>
          <a:xfrm>
            <a:off x="6629400" y="4325156"/>
            <a:ext cx="2428875" cy="1009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Inspecciones </a:t>
            </a:r>
            <a:endParaRPr lang="es-CO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847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46909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VISIÓN</a:t>
            </a:r>
          </a:p>
        </p:txBody>
      </p:sp>
      <p:sp>
        <p:nvSpPr>
          <p:cNvPr id="8" name="Marcador de contenido 11">
            <a:extLst>
              <a:ext uri="{FF2B5EF4-FFF2-40B4-BE49-F238E27FC236}">
                <a16:creationId xmlns:a16="http://schemas.microsoft.com/office/drawing/2014/main" id="{BAF38463-BC06-41F9-8239-C54D99F62BBF}"/>
              </a:ext>
            </a:extLst>
          </p:cNvPr>
          <p:cNvSpPr txBox="1">
            <a:spLocks/>
          </p:cNvSpPr>
          <p:nvPr/>
        </p:nvSpPr>
        <p:spPr>
          <a:xfrm>
            <a:off x="638174" y="1882586"/>
            <a:ext cx="10947811" cy="4001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MX" sz="2700" dirty="0">
                <a:latin typeface="Arial" panose="020B0604020202020204" pitchFamily="34" charset="0"/>
                <a:cs typeface="Arial" panose="020B0604020202020204" pitchFamily="34" charset="0"/>
              </a:rPr>
              <a:t>El Municipio del Carmen de Chucuri para el 2026, orientará todo el accionar administrativo en el mejoramiento del sector agropecuario mediante el fomento empresarial del campo y del desarrollo turístico, de la educación, del desarrollo social, económico, ambiental, cultural, deportivo, político e institucional del Municipio, generando auténticos procesos de participación ciudadana que conlleva a una sociedad mas incluyente, con tejido social, que respete los Derechos Humanos que tengan en cuenta la Política Publica de Infancia y Adolescencia y que este comprometida con el desarrollo social, respeto y sostenibilidad del medio ambiente de Nuestro Territorio.</a:t>
            </a:r>
          </a:p>
        </p:txBody>
      </p:sp>
    </p:spTree>
    <p:extLst>
      <p:ext uri="{BB962C8B-B14F-4D97-AF65-F5344CB8AC3E}">
        <p14:creationId xmlns:p14="http://schemas.microsoft.com/office/powerpoint/2010/main" val="16909425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COMITÉ DE CONVIVENCIA LABORAL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8" name="object 40">
            <a:extLst>
              <a:ext uri="{FF2B5EF4-FFF2-40B4-BE49-F238E27FC236}">
                <a16:creationId xmlns:a16="http://schemas.microsoft.com/office/drawing/2014/main" id="{B348EBDD-0AC5-4A35-9B8F-F5BEB97991A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981824" y="2111528"/>
            <a:ext cx="3562351" cy="1710630"/>
          </a:xfrm>
          <a:prstGeom prst="rect">
            <a:avLst/>
          </a:prstGeom>
        </p:spPr>
        <p:txBody>
          <a:bodyPr vert="horz" wrap="square" lIns="0" tIns="48166" rIns="0" bIns="0" rtlCol="0">
            <a:spAutoFit/>
          </a:bodyPr>
          <a:lstStyle/>
          <a:p>
            <a:pPr marL="0" indent="0" algn="just">
              <a:spcBef>
                <a:spcPts val="379"/>
              </a:spcBef>
              <a:buNone/>
            </a:pPr>
            <a:r>
              <a:rPr lang="es-MX" sz="2000" b="0" i="0" dirty="0">
                <a:solidFill>
                  <a:srgbClr val="202124"/>
                </a:solidFill>
                <a:effectLst/>
                <a:latin typeface="Comic Sans MS" panose="030F0702030302020204" pitchFamily="66" charset="0"/>
              </a:rPr>
              <a:t>Es un equipo que busca prevenir el acoso </a:t>
            </a:r>
            <a:r>
              <a:rPr lang="es-MX" sz="2000" b="1" i="0" dirty="0">
                <a:solidFill>
                  <a:srgbClr val="202124"/>
                </a:solidFill>
                <a:effectLst/>
                <a:latin typeface="Comic Sans MS" panose="030F0702030302020204" pitchFamily="66" charset="0"/>
              </a:rPr>
              <a:t>laboral</a:t>
            </a:r>
            <a:r>
              <a:rPr lang="es-MX" sz="2000" b="0" i="0" dirty="0">
                <a:solidFill>
                  <a:srgbClr val="202124"/>
                </a:solidFill>
                <a:effectLst/>
                <a:latin typeface="Comic Sans MS" panose="030F0702030302020204" pitchFamily="66" charset="0"/>
              </a:rPr>
              <a:t> y proteger a los empleados de los riesgos psicosociales que afectan la salud en los lugares de trabajo.</a:t>
            </a:r>
            <a:endParaRPr lang="es-ES" sz="2000" dirty="0">
              <a:latin typeface="Comic Sans MS" panose="030F0702030302020204" pitchFamily="66" charset="0"/>
              <a:cs typeface="Georgi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FB6F205-943F-4C14-9E7D-8DC8C5BB5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1295400"/>
            <a:ext cx="5334000" cy="4575500"/>
          </a:xfrm>
          <a:prstGeom prst="rect">
            <a:avLst/>
          </a:prstGeom>
        </p:spPr>
      </p:pic>
      <p:sp>
        <p:nvSpPr>
          <p:cNvPr id="9" name="Nube 8">
            <a:extLst>
              <a:ext uri="{FF2B5EF4-FFF2-40B4-BE49-F238E27FC236}">
                <a16:creationId xmlns:a16="http://schemas.microsoft.com/office/drawing/2014/main" id="{99B6FB53-BE9B-4B84-962C-D20F837B98D8}"/>
              </a:ext>
            </a:extLst>
          </p:cNvPr>
          <p:cNvSpPr/>
          <p:nvPr/>
        </p:nvSpPr>
        <p:spPr>
          <a:xfrm>
            <a:off x="6753224" y="4038601"/>
            <a:ext cx="5248275" cy="2662342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ROBINSON ALMEYDA VILLABONA</a:t>
            </a:r>
          </a:p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JOSE MANUEL CASTAÑEDA</a:t>
            </a:r>
          </a:p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SULEIDY GRANDAS</a:t>
            </a:r>
          </a:p>
          <a:p>
            <a:pPr algn="ctr"/>
            <a:r>
              <a:rPr lang="es-MX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ESPERANZA SUAREZ</a:t>
            </a:r>
            <a:endParaRPr lang="es-CO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48518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6033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COMITÉ BRIGADAS DE EMERGENCIAS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0D6353-F504-4B9E-A46F-0C38EA5F77E2}"/>
              </a:ext>
            </a:extLst>
          </p:cNvPr>
          <p:cNvSpPr txBox="1"/>
          <p:nvPr/>
        </p:nvSpPr>
        <p:spPr>
          <a:xfrm>
            <a:off x="7886699" y="1388782"/>
            <a:ext cx="337185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/>
              <a:t>Coordinador Brigadas: </a:t>
            </a:r>
          </a:p>
          <a:p>
            <a:r>
              <a:rPr lang="es-MX" sz="2000" dirty="0"/>
              <a:t>José Manuel Castañeda</a:t>
            </a:r>
          </a:p>
          <a:p>
            <a:r>
              <a:rPr lang="es-MX" sz="2000" b="1" dirty="0"/>
              <a:t>Subcoordinador de brigadas:</a:t>
            </a:r>
          </a:p>
          <a:p>
            <a:r>
              <a:rPr lang="es-MX" sz="2000" dirty="0"/>
              <a:t>Marelbis Amaris</a:t>
            </a:r>
          </a:p>
          <a:p>
            <a:r>
              <a:rPr lang="es-MX" sz="2000" b="1" dirty="0"/>
              <a:t>Brigadistas de planta:</a:t>
            </a:r>
          </a:p>
          <a:p>
            <a:r>
              <a:rPr lang="es-MX" sz="2000" dirty="0" err="1"/>
              <a:t>Suleydi</a:t>
            </a:r>
            <a:r>
              <a:rPr lang="es-MX" sz="2000" dirty="0"/>
              <a:t> Grandas Mejía</a:t>
            </a:r>
          </a:p>
          <a:p>
            <a:r>
              <a:rPr lang="es-MX" sz="2000" dirty="0"/>
              <a:t>Gilberto Camacho Verdugo</a:t>
            </a:r>
          </a:p>
          <a:p>
            <a:r>
              <a:rPr lang="es-MX" sz="2000" dirty="0"/>
              <a:t>Juan Manuel </a:t>
            </a:r>
            <a:r>
              <a:rPr lang="es-MX" sz="2000" dirty="0" err="1"/>
              <a:t>Ruxi</a:t>
            </a:r>
            <a:endParaRPr lang="es-MX" sz="2000" dirty="0"/>
          </a:p>
          <a:p>
            <a:r>
              <a:rPr lang="es-MX" sz="2000" dirty="0"/>
              <a:t>Karol Ximena Corzo Niño</a:t>
            </a:r>
          </a:p>
          <a:p>
            <a:r>
              <a:rPr lang="es-MX" sz="2000" dirty="0"/>
              <a:t>Robinson Almeyda Villabona</a:t>
            </a:r>
          </a:p>
          <a:p>
            <a:pPr algn="just"/>
            <a:r>
              <a:rPr lang="es-MX" sz="2000" b="1" dirty="0"/>
              <a:t>Brigadistas Contratistas </a:t>
            </a:r>
          </a:p>
          <a:p>
            <a:r>
              <a:rPr lang="es-MX" sz="2000" dirty="0"/>
              <a:t>Diana Peña</a:t>
            </a:r>
          </a:p>
          <a:p>
            <a:r>
              <a:rPr lang="es-MX" sz="2000" dirty="0"/>
              <a:t>Laura Cuevas</a:t>
            </a:r>
          </a:p>
          <a:p>
            <a:r>
              <a:rPr lang="es-MX" sz="2000" dirty="0"/>
              <a:t>Edwin Lobo</a:t>
            </a:r>
          </a:p>
          <a:p>
            <a:r>
              <a:rPr lang="es-MX" sz="2000" dirty="0"/>
              <a:t>Edilma Betancur</a:t>
            </a:r>
          </a:p>
          <a:p>
            <a:endParaRPr lang="es-MX" dirty="0"/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1898845-5EC2-4A0D-B2EC-9A4850D895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064" y="1509711"/>
            <a:ext cx="4562475" cy="387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658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184" y="107788"/>
            <a:ext cx="1304688" cy="6232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FABDE2A-C9DD-418C-8887-DB1186EE73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92" t="23651" r="31697" b="14762"/>
          <a:stretch/>
        </p:blipFill>
        <p:spPr>
          <a:xfrm>
            <a:off x="0" y="8842"/>
            <a:ext cx="12192000" cy="66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321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184" y="107788"/>
            <a:ext cx="1304688" cy="6232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38196B9-0B1E-4D59-BD3F-A005BD6EC2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821" t="32064" r="21875" b="17460"/>
          <a:stretch/>
        </p:blipFill>
        <p:spPr>
          <a:xfrm>
            <a:off x="0" y="838200"/>
            <a:ext cx="12192000" cy="586274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A2591DA-C27C-4C3F-8290-8C95D12C1D60}"/>
              </a:ext>
            </a:extLst>
          </p:cNvPr>
          <p:cNvSpPr txBox="1"/>
          <p:nvPr/>
        </p:nvSpPr>
        <p:spPr>
          <a:xfrm>
            <a:off x="200025" y="5195100"/>
            <a:ext cx="3924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Por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ejemplo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un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peligro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podría ser el uso de una escalera en mal estado. La escalera en sí es un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peligro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7BA2661-9D15-4122-834B-E85DE2DA15EA}"/>
              </a:ext>
            </a:extLst>
          </p:cNvPr>
          <p:cNvSpPr txBox="1"/>
          <p:nvPr/>
        </p:nvSpPr>
        <p:spPr>
          <a:xfrm>
            <a:off x="8999078" y="4641103"/>
            <a:ext cx="275477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El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riesgo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en este caso sería la probabilidad de que alguien se cayese multiplicado por la severidad del daño que le pudiese causar.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44818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70" y="153925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653142" y="521728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REPORTE E INVESTIGACIÓN DE INCIDENTES Y ACCIDENTE LABORALES</a:t>
            </a:r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C29DA8C-0F10-4118-905D-DD96213A05CC}"/>
              </a:ext>
            </a:extLst>
          </p:cNvPr>
          <p:cNvSpPr txBox="1"/>
          <p:nvPr/>
        </p:nvSpPr>
        <p:spPr>
          <a:xfrm>
            <a:off x="5910942" y="1631499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spc="88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4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accidentes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reportados en u</a:t>
            </a:r>
            <a:r>
              <a:rPr lang="es-MX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 plazo de </a:t>
            </a:r>
            <a:r>
              <a:rPr lang="es-MX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2 días </a:t>
            </a:r>
            <a:r>
              <a:rPr lang="es-MX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hábiles siguientes a la ocurrencia del accidente.</a:t>
            </a:r>
            <a:r>
              <a:rPr lang="es-MX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investigados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7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comité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investigador,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1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conformado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41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por: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Jefe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1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inmediato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0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1800" spc="163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es-MX" sz="1800" spc="9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miembro </a:t>
            </a:r>
            <a:r>
              <a:rPr lang="es-MX" sz="1800" spc="10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MX" sz="1800" spc="13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COPASST, </a:t>
            </a:r>
            <a:r>
              <a:rPr lang="es-MX" sz="1800" spc="163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 </a:t>
            </a:r>
            <a:r>
              <a:rPr lang="es-MX" sz="1800" spc="9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sufrió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sz="1800" spc="14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</a:t>
            </a:r>
            <a:r>
              <a:rPr lang="es-MX" sz="1800" spc="25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sz="1800" spc="13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4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encargado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0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SST </a:t>
            </a:r>
            <a:r>
              <a:rPr lang="es-MX" sz="1800" spc="81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plazo </a:t>
            </a:r>
            <a:r>
              <a:rPr lang="es-MX" sz="1800" b="1" spc="81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máximo de 15 días</a:t>
            </a:r>
            <a:r>
              <a:rPr lang="es-MX" sz="1800" spc="81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FAD240-B310-4AAC-BAE9-A288DD124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8056" y="4355058"/>
            <a:ext cx="3934768" cy="21575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7F587AD-0CB8-478B-8BC1-CCA762B0A422}"/>
              </a:ext>
            </a:extLst>
          </p:cNvPr>
          <p:cNvSpPr txBox="1"/>
          <p:nvPr/>
        </p:nvSpPr>
        <p:spPr>
          <a:xfrm>
            <a:off x="5910942" y="4361081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Si el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accidente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es catalogado como grave o mortal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se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debe informar de inmediato al Grupo de </a:t>
            </a:r>
            <a:r>
              <a:rPr lang="es-MX" dirty="0">
                <a:solidFill>
                  <a:srgbClr val="202124"/>
                </a:solidFill>
                <a:latin typeface="arial" panose="020B0604020202020204" pitchFamily="34" charset="0"/>
              </a:rPr>
              <a:t>Talento humano y SST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para reportar al Ministerio de </a:t>
            </a:r>
            <a:r>
              <a:rPr lang="es-MX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Trabajo</a:t>
            </a:r>
            <a:r>
              <a:rPr lang="es-MX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y/o Dirección Territorial u Oficinas Especiales correspondientes, a la ARL dentro de los dos (2) días siguientes al evento.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7F54CD8-BCB6-4DED-9656-7D406D4189F3}"/>
              </a:ext>
            </a:extLst>
          </p:cNvPr>
          <p:cNvSpPr txBox="1"/>
          <p:nvPr/>
        </p:nvSpPr>
        <p:spPr>
          <a:xfrm>
            <a:off x="653142" y="1631499"/>
            <a:ext cx="42504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spc="88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4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Incidentes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reportados inmediatamente al jefe inmediato y/o al encargado del SST, se diligencia el formato de reporte de condiciones y acciones inseguras</a:t>
            </a:r>
            <a:r>
              <a:rPr lang="es-MX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  <a:r>
              <a:rPr lang="es-MX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investigados</a:t>
            </a:r>
            <a:r>
              <a:rPr lang="es-MX" sz="1800" spc="-7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29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sz="1800" spc="135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4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encargado</a:t>
            </a:r>
            <a:r>
              <a:rPr lang="es-MX" sz="1800" spc="-14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800" spc="102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SST, se gestionan acciones de mejora</a:t>
            </a:r>
            <a:r>
              <a:rPr lang="es-MX" sz="1800" spc="81" dirty="0">
                <a:solidFill>
                  <a:srgbClr val="1C1A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8811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10905" y="26043"/>
            <a:ext cx="8926312" cy="2381257"/>
            <a:chOff x="324548" y="628878"/>
            <a:chExt cx="7431536" cy="244878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74281" y="1295858"/>
              <a:ext cx="1781803" cy="178180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24548" y="628878"/>
              <a:ext cx="5859145" cy="590550"/>
            </a:xfrm>
            <a:custGeom>
              <a:avLst/>
              <a:gdLst/>
              <a:ahLst/>
              <a:cxnLst/>
              <a:rect l="l" t="t" r="r" b="b"/>
              <a:pathLst>
                <a:path w="5859145" h="590550">
                  <a:moveTo>
                    <a:pt x="32346" y="486181"/>
                  </a:moveTo>
                  <a:lnTo>
                    <a:pt x="23241" y="482473"/>
                  </a:lnTo>
                  <a:lnTo>
                    <a:pt x="30810" y="489458"/>
                  </a:lnTo>
                  <a:lnTo>
                    <a:pt x="32346" y="486181"/>
                  </a:lnTo>
                  <a:close/>
                </a:path>
                <a:path w="5859145" h="590550">
                  <a:moveTo>
                    <a:pt x="93954" y="96520"/>
                  </a:moveTo>
                  <a:lnTo>
                    <a:pt x="92964" y="96520"/>
                  </a:lnTo>
                  <a:lnTo>
                    <a:pt x="92583" y="97307"/>
                  </a:lnTo>
                  <a:lnTo>
                    <a:pt x="93954" y="96520"/>
                  </a:lnTo>
                  <a:close/>
                </a:path>
                <a:path w="5859145" h="590550">
                  <a:moveTo>
                    <a:pt x="509955" y="6350"/>
                  </a:moveTo>
                  <a:lnTo>
                    <a:pt x="508368" y="6350"/>
                  </a:lnTo>
                  <a:lnTo>
                    <a:pt x="479107" y="7620"/>
                  </a:lnTo>
                  <a:lnTo>
                    <a:pt x="509955" y="6350"/>
                  </a:lnTo>
                  <a:close/>
                </a:path>
                <a:path w="5859145" h="590550">
                  <a:moveTo>
                    <a:pt x="840701" y="7632"/>
                  </a:moveTo>
                  <a:lnTo>
                    <a:pt x="823379" y="6578"/>
                  </a:lnTo>
                  <a:lnTo>
                    <a:pt x="799985" y="5930"/>
                  </a:lnTo>
                  <a:lnTo>
                    <a:pt x="774700" y="5867"/>
                  </a:lnTo>
                  <a:lnTo>
                    <a:pt x="751649" y="6591"/>
                  </a:lnTo>
                  <a:lnTo>
                    <a:pt x="777989" y="6908"/>
                  </a:lnTo>
                  <a:lnTo>
                    <a:pt x="802690" y="7353"/>
                  </a:lnTo>
                  <a:lnTo>
                    <a:pt x="824141" y="7683"/>
                  </a:lnTo>
                  <a:lnTo>
                    <a:pt x="840701" y="7632"/>
                  </a:lnTo>
                  <a:close/>
                </a:path>
                <a:path w="5859145" h="590550">
                  <a:moveTo>
                    <a:pt x="1896465" y="583730"/>
                  </a:moveTo>
                  <a:lnTo>
                    <a:pt x="1895843" y="583730"/>
                  </a:lnTo>
                  <a:lnTo>
                    <a:pt x="1895983" y="583742"/>
                  </a:lnTo>
                  <a:lnTo>
                    <a:pt x="1896465" y="583755"/>
                  </a:lnTo>
                  <a:close/>
                </a:path>
                <a:path w="5859145" h="590550">
                  <a:moveTo>
                    <a:pt x="2453830" y="5410"/>
                  </a:moveTo>
                  <a:lnTo>
                    <a:pt x="2445385" y="4406"/>
                  </a:lnTo>
                  <a:lnTo>
                    <a:pt x="2420620" y="4394"/>
                  </a:lnTo>
                  <a:lnTo>
                    <a:pt x="2432799" y="7581"/>
                  </a:lnTo>
                  <a:lnTo>
                    <a:pt x="2448725" y="6705"/>
                  </a:lnTo>
                  <a:lnTo>
                    <a:pt x="2453830" y="5410"/>
                  </a:lnTo>
                  <a:close/>
                </a:path>
                <a:path w="5859145" h="590550">
                  <a:moveTo>
                    <a:pt x="3769398" y="581660"/>
                  </a:moveTo>
                  <a:lnTo>
                    <a:pt x="3756266" y="581380"/>
                  </a:lnTo>
                  <a:lnTo>
                    <a:pt x="3758120" y="581660"/>
                  </a:lnTo>
                  <a:lnTo>
                    <a:pt x="3769398" y="581660"/>
                  </a:lnTo>
                  <a:close/>
                </a:path>
                <a:path w="5859145" h="590550">
                  <a:moveTo>
                    <a:pt x="4319409" y="7620"/>
                  </a:moveTo>
                  <a:lnTo>
                    <a:pt x="4310850" y="7620"/>
                  </a:lnTo>
                  <a:lnTo>
                    <a:pt x="4306938" y="7988"/>
                  </a:lnTo>
                  <a:lnTo>
                    <a:pt x="4319409" y="7620"/>
                  </a:lnTo>
                  <a:close/>
                </a:path>
                <a:path w="5859145" h="590550">
                  <a:moveTo>
                    <a:pt x="4348912" y="6921"/>
                  </a:moveTo>
                  <a:lnTo>
                    <a:pt x="4324655" y="6540"/>
                  </a:lnTo>
                  <a:lnTo>
                    <a:pt x="4334281" y="6807"/>
                  </a:lnTo>
                  <a:lnTo>
                    <a:pt x="4342079" y="6896"/>
                  </a:lnTo>
                  <a:lnTo>
                    <a:pt x="4348912" y="6921"/>
                  </a:lnTo>
                  <a:close/>
                </a:path>
                <a:path w="5859145" h="590550">
                  <a:moveTo>
                    <a:pt x="4695456" y="1003"/>
                  </a:moveTo>
                  <a:lnTo>
                    <a:pt x="4691456" y="1054"/>
                  </a:lnTo>
                  <a:lnTo>
                    <a:pt x="4685068" y="1181"/>
                  </a:lnTo>
                  <a:lnTo>
                    <a:pt x="4686198" y="1206"/>
                  </a:lnTo>
                  <a:lnTo>
                    <a:pt x="4687684" y="1231"/>
                  </a:lnTo>
                  <a:lnTo>
                    <a:pt x="4694923" y="1054"/>
                  </a:lnTo>
                  <a:lnTo>
                    <a:pt x="4695456" y="1003"/>
                  </a:lnTo>
                  <a:close/>
                </a:path>
                <a:path w="5859145" h="590550">
                  <a:moveTo>
                    <a:pt x="5275732" y="5041"/>
                  </a:moveTo>
                  <a:lnTo>
                    <a:pt x="5268620" y="4737"/>
                  </a:lnTo>
                  <a:lnTo>
                    <a:pt x="5261584" y="4559"/>
                  </a:lnTo>
                  <a:lnTo>
                    <a:pt x="5257279" y="4813"/>
                  </a:lnTo>
                  <a:lnTo>
                    <a:pt x="5275732" y="5041"/>
                  </a:lnTo>
                  <a:close/>
                </a:path>
                <a:path w="5859145" h="590550">
                  <a:moveTo>
                    <a:pt x="5590349" y="7785"/>
                  </a:moveTo>
                  <a:lnTo>
                    <a:pt x="5581269" y="7950"/>
                  </a:lnTo>
                  <a:lnTo>
                    <a:pt x="5574119" y="8115"/>
                  </a:lnTo>
                  <a:lnTo>
                    <a:pt x="5569966" y="8293"/>
                  </a:lnTo>
                  <a:lnTo>
                    <a:pt x="5569915" y="8496"/>
                  </a:lnTo>
                  <a:lnTo>
                    <a:pt x="5583834" y="8420"/>
                  </a:lnTo>
                  <a:lnTo>
                    <a:pt x="5589663" y="8089"/>
                  </a:lnTo>
                  <a:lnTo>
                    <a:pt x="5590349" y="7785"/>
                  </a:lnTo>
                  <a:close/>
                </a:path>
                <a:path w="5859145" h="590550">
                  <a:moveTo>
                    <a:pt x="5756783" y="576199"/>
                  </a:moveTo>
                  <a:lnTo>
                    <a:pt x="5746788" y="576351"/>
                  </a:lnTo>
                  <a:lnTo>
                    <a:pt x="5745835" y="576897"/>
                  </a:lnTo>
                  <a:lnTo>
                    <a:pt x="5744603" y="577418"/>
                  </a:lnTo>
                  <a:lnTo>
                    <a:pt x="5744603" y="577938"/>
                  </a:lnTo>
                  <a:lnTo>
                    <a:pt x="5756783" y="576199"/>
                  </a:lnTo>
                  <a:close/>
                </a:path>
                <a:path w="5859145" h="590550">
                  <a:moveTo>
                    <a:pt x="5773585" y="265430"/>
                  </a:moveTo>
                  <a:lnTo>
                    <a:pt x="5771096" y="264160"/>
                  </a:lnTo>
                  <a:lnTo>
                    <a:pt x="5767781" y="264160"/>
                  </a:lnTo>
                  <a:lnTo>
                    <a:pt x="5771972" y="265430"/>
                  </a:lnTo>
                  <a:lnTo>
                    <a:pt x="5773585" y="265430"/>
                  </a:lnTo>
                  <a:close/>
                </a:path>
                <a:path w="5859145" h="590550">
                  <a:moveTo>
                    <a:pt x="5781853" y="487680"/>
                  </a:moveTo>
                  <a:lnTo>
                    <a:pt x="5780379" y="486410"/>
                  </a:lnTo>
                  <a:lnTo>
                    <a:pt x="5779706" y="486410"/>
                  </a:lnTo>
                  <a:lnTo>
                    <a:pt x="5781853" y="487680"/>
                  </a:lnTo>
                  <a:close/>
                </a:path>
                <a:path w="5859145" h="590550">
                  <a:moveTo>
                    <a:pt x="5783643" y="489115"/>
                  </a:moveTo>
                  <a:lnTo>
                    <a:pt x="5783123" y="488594"/>
                  </a:lnTo>
                  <a:lnTo>
                    <a:pt x="5781776" y="487984"/>
                  </a:lnTo>
                  <a:lnTo>
                    <a:pt x="5783643" y="489115"/>
                  </a:lnTo>
                  <a:close/>
                </a:path>
                <a:path w="5859145" h="590550">
                  <a:moveTo>
                    <a:pt x="5785104" y="490016"/>
                  </a:moveTo>
                  <a:lnTo>
                    <a:pt x="5783643" y="489115"/>
                  </a:lnTo>
                  <a:lnTo>
                    <a:pt x="5784012" y="489483"/>
                  </a:lnTo>
                  <a:lnTo>
                    <a:pt x="5785104" y="490016"/>
                  </a:lnTo>
                  <a:close/>
                </a:path>
                <a:path w="5859145" h="590550">
                  <a:moveTo>
                    <a:pt x="5805881" y="201180"/>
                  </a:moveTo>
                  <a:lnTo>
                    <a:pt x="5796623" y="200774"/>
                  </a:lnTo>
                  <a:lnTo>
                    <a:pt x="5798972" y="204089"/>
                  </a:lnTo>
                  <a:lnTo>
                    <a:pt x="5796877" y="206883"/>
                  </a:lnTo>
                  <a:lnTo>
                    <a:pt x="5805881" y="201180"/>
                  </a:lnTo>
                  <a:close/>
                </a:path>
                <a:path w="5859145" h="590550">
                  <a:moveTo>
                    <a:pt x="5817705" y="322580"/>
                  </a:moveTo>
                  <a:lnTo>
                    <a:pt x="5812434" y="321310"/>
                  </a:lnTo>
                  <a:lnTo>
                    <a:pt x="5817705" y="322580"/>
                  </a:lnTo>
                  <a:close/>
                </a:path>
                <a:path w="5859145" h="590550">
                  <a:moveTo>
                    <a:pt x="5824474" y="425678"/>
                  </a:moveTo>
                  <a:lnTo>
                    <a:pt x="5816333" y="425742"/>
                  </a:lnTo>
                  <a:lnTo>
                    <a:pt x="5803658" y="425691"/>
                  </a:lnTo>
                  <a:lnTo>
                    <a:pt x="5798617" y="419569"/>
                  </a:lnTo>
                  <a:lnTo>
                    <a:pt x="5791606" y="430911"/>
                  </a:lnTo>
                  <a:lnTo>
                    <a:pt x="5799036" y="429437"/>
                  </a:lnTo>
                  <a:lnTo>
                    <a:pt x="5806402" y="428523"/>
                  </a:lnTo>
                  <a:lnTo>
                    <a:pt x="5812434" y="428942"/>
                  </a:lnTo>
                  <a:lnTo>
                    <a:pt x="5815850" y="431482"/>
                  </a:lnTo>
                  <a:lnTo>
                    <a:pt x="5824474" y="425678"/>
                  </a:lnTo>
                  <a:close/>
                </a:path>
                <a:path w="5859145" h="590550">
                  <a:moveTo>
                    <a:pt x="5826137" y="130479"/>
                  </a:moveTo>
                  <a:lnTo>
                    <a:pt x="5812345" y="130098"/>
                  </a:lnTo>
                  <a:lnTo>
                    <a:pt x="5825909" y="130670"/>
                  </a:lnTo>
                  <a:lnTo>
                    <a:pt x="5826137" y="130479"/>
                  </a:lnTo>
                  <a:close/>
                </a:path>
                <a:path w="5859145" h="590550">
                  <a:moveTo>
                    <a:pt x="5831179" y="384632"/>
                  </a:moveTo>
                  <a:lnTo>
                    <a:pt x="5820524" y="379831"/>
                  </a:lnTo>
                  <a:lnTo>
                    <a:pt x="5812282" y="384378"/>
                  </a:lnTo>
                  <a:lnTo>
                    <a:pt x="5816638" y="390474"/>
                  </a:lnTo>
                  <a:lnTo>
                    <a:pt x="5825909" y="384314"/>
                  </a:lnTo>
                  <a:lnTo>
                    <a:pt x="5831179" y="384632"/>
                  </a:lnTo>
                  <a:close/>
                </a:path>
                <a:path w="5859145" h="590550">
                  <a:moveTo>
                    <a:pt x="5834075" y="248678"/>
                  </a:moveTo>
                  <a:lnTo>
                    <a:pt x="5831090" y="248666"/>
                  </a:lnTo>
                  <a:lnTo>
                    <a:pt x="5828208" y="248932"/>
                  </a:lnTo>
                  <a:lnTo>
                    <a:pt x="5825363" y="249326"/>
                  </a:lnTo>
                  <a:lnTo>
                    <a:pt x="5829020" y="249212"/>
                  </a:lnTo>
                  <a:lnTo>
                    <a:pt x="5832157" y="248945"/>
                  </a:lnTo>
                  <a:lnTo>
                    <a:pt x="5834075" y="248678"/>
                  </a:lnTo>
                  <a:close/>
                </a:path>
                <a:path w="5859145" h="590550">
                  <a:moveTo>
                    <a:pt x="5834164" y="93980"/>
                  </a:moveTo>
                  <a:lnTo>
                    <a:pt x="5831611" y="90170"/>
                  </a:lnTo>
                  <a:lnTo>
                    <a:pt x="5815927" y="96520"/>
                  </a:lnTo>
                  <a:lnTo>
                    <a:pt x="5812726" y="91440"/>
                  </a:lnTo>
                  <a:lnTo>
                    <a:pt x="5814733" y="87630"/>
                  </a:lnTo>
                  <a:lnTo>
                    <a:pt x="5815952" y="85090"/>
                  </a:lnTo>
                  <a:lnTo>
                    <a:pt x="64858" y="85090"/>
                  </a:lnTo>
                  <a:lnTo>
                    <a:pt x="68973" y="88900"/>
                  </a:lnTo>
                  <a:lnTo>
                    <a:pt x="92544" y="90170"/>
                  </a:lnTo>
                  <a:lnTo>
                    <a:pt x="95948" y="95250"/>
                  </a:lnTo>
                  <a:lnTo>
                    <a:pt x="95072" y="97790"/>
                  </a:lnTo>
                  <a:lnTo>
                    <a:pt x="92341" y="97790"/>
                  </a:lnTo>
                  <a:lnTo>
                    <a:pt x="92583" y="97307"/>
                  </a:lnTo>
                  <a:lnTo>
                    <a:pt x="91732" y="97790"/>
                  </a:lnTo>
                  <a:lnTo>
                    <a:pt x="90614" y="98323"/>
                  </a:lnTo>
                  <a:lnTo>
                    <a:pt x="81254" y="97447"/>
                  </a:lnTo>
                  <a:lnTo>
                    <a:pt x="67094" y="95084"/>
                  </a:lnTo>
                  <a:lnTo>
                    <a:pt x="52095" y="94157"/>
                  </a:lnTo>
                  <a:lnTo>
                    <a:pt x="39357" y="97536"/>
                  </a:lnTo>
                  <a:lnTo>
                    <a:pt x="53263" y="96215"/>
                  </a:lnTo>
                  <a:lnTo>
                    <a:pt x="64477" y="99275"/>
                  </a:lnTo>
                  <a:lnTo>
                    <a:pt x="76149" y="101688"/>
                  </a:lnTo>
                  <a:lnTo>
                    <a:pt x="89674" y="98767"/>
                  </a:lnTo>
                  <a:lnTo>
                    <a:pt x="60071" y="113030"/>
                  </a:lnTo>
                  <a:lnTo>
                    <a:pt x="51587" y="113030"/>
                  </a:lnTo>
                  <a:lnTo>
                    <a:pt x="47002" y="111760"/>
                  </a:lnTo>
                  <a:lnTo>
                    <a:pt x="43078" y="109220"/>
                  </a:lnTo>
                  <a:lnTo>
                    <a:pt x="36550" y="107950"/>
                  </a:lnTo>
                  <a:lnTo>
                    <a:pt x="31064" y="114300"/>
                  </a:lnTo>
                  <a:lnTo>
                    <a:pt x="21983" y="115570"/>
                  </a:lnTo>
                  <a:lnTo>
                    <a:pt x="11049" y="116840"/>
                  </a:lnTo>
                  <a:lnTo>
                    <a:pt x="0" y="120650"/>
                  </a:lnTo>
                  <a:lnTo>
                    <a:pt x="12077" y="120650"/>
                  </a:lnTo>
                  <a:lnTo>
                    <a:pt x="19710" y="121920"/>
                  </a:lnTo>
                  <a:lnTo>
                    <a:pt x="22453" y="125730"/>
                  </a:lnTo>
                  <a:lnTo>
                    <a:pt x="19862" y="130810"/>
                  </a:lnTo>
                  <a:lnTo>
                    <a:pt x="44272" y="121920"/>
                  </a:lnTo>
                  <a:lnTo>
                    <a:pt x="49669" y="130810"/>
                  </a:lnTo>
                  <a:lnTo>
                    <a:pt x="22555" y="140970"/>
                  </a:lnTo>
                  <a:lnTo>
                    <a:pt x="27736" y="149860"/>
                  </a:lnTo>
                  <a:lnTo>
                    <a:pt x="11099" y="144780"/>
                  </a:lnTo>
                  <a:lnTo>
                    <a:pt x="15849" y="153670"/>
                  </a:lnTo>
                  <a:lnTo>
                    <a:pt x="19913" y="163830"/>
                  </a:lnTo>
                  <a:lnTo>
                    <a:pt x="30111" y="173990"/>
                  </a:lnTo>
                  <a:lnTo>
                    <a:pt x="53263" y="181610"/>
                  </a:lnTo>
                  <a:lnTo>
                    <a:pt x="47142" y="182880"/>
                  </a:lnTo>
                  <a:lnTo>
                    <a:pt x="32727" y="185420"/>
                  </a:lnTo>
                  <a:lnTo>
                    <a:pt x="28867" y="181610"/>
                  </a:lnTo>
                  <a:lnTo>
                    <a:pt x="32829" y="196850"/>
                  </a:lnTo>
                  <a:lnTo>
                    <a:pt x="45808" y="212090"/>
                  </a:lnTo>
                  <a:lnTo>
                    <a:pt x="55092" y="226060"/>
                  </a:lnTo>
                  <a:lnTo>
                    <a:pt x="47917" y="238760"/>
                  </a:lnTo>
                  <a:lnTo>
                    <a:pt x="34975" y="237490"/>
                  </a:lnTo>
                  <a:lnTo>
                    <a:pt x="40157" y="240030"/>
                  </a:lnTo>
                  <a:lnTo>
                    <a:pt x="46926" y="241300"/>
                  </a:lnTo>
                  <a:lnTo>
                    <a:pt x="50533" y="243840"/>
                  </a:lnTo>
                  <a:lnTo>
                    <a:pt x="46266" y="247650"/>
                  </a:lnTo>
                  <a:lnTo>
                    <a:pt x="40919" y="247650"/>
                  </a:lnTo>
                  <a:lnTo>
                    <a:pt x="33362" y="246380"/>
                  </a:lnTo>
                  <a:lnTo>
                    <a:pt x="32550" y="247650"/>
                  </a:lnTo>
                  <a:lnTo>
                    <a:pt x="37858" y="250190"/>
                  </a:lnTo>
                  <a:lnTo>
                    <a:pt x="44640" y="254000"/>
                  </a:lnTo>
                  <a:lnTo>
                    <a:pt x="49174" y="257810"/>
                  </a:lnTo>
                  <a:lnTo>
                    <a:pt x="47752" y="261620"/>
                  </a:lnTo>
                  <a:lnTo>
                    <a:pt x="33159" y="257810"/>
                  </a:lnTo>
                  <a:lnTo>
                    <a:pt x="31686" y="270510"/>
                  </a:lnTo>
                  <a:lnTo>
                    <a:pt x="45631" y="280670"/>
                  </a:lnTo>
                  <a:lnTo>
                    <a:pt x="64414" y="290830"/>
                  </a:lnTo>
                  <a:lnTo>
                    <a:pt x="77470" y="300990"/>
                  </a:lnTo>
                  <a:lnTo>
                    <a:pt x="53428" y="303530"/>
                  </a:lnTo>
                  <a:lnTo>
                    <a:pt x="37211" y="309880"/>
                  </a:lnTo>
                  <a:lnTo>
                    <a:pt x="26962" y="316230"/>
                  </a:lnTo>
                  <a:lnTo>
                    <a:pt x="20866" y="322580"/>
                  </a:lnTo>
                  <a:lnTo>
                    <a:pt x="15519" y="322580"/>
                  </a:lnTo>
                  <a:lnTo>
                    <a:pt x="18669" y="337820"/>
                  </a:lnTo>
                  <a:lnTo>
                    <a:pt x="31381" y="351790"/>
                  </a:lnTo>
                  <a:lnTo>
                    <a:pt x="47764" y="364490"/>
                  </a:lnTo>
                  <a:lnTo>
                    <a:pt x="62001" y="378460"/>
                  </a:lnTo>
                  <a:lnTo>
                    <a:pt x="41503" y="391160"/>
                  </a:lnTo>
                  <a:lnTo>
                    <a:pt x="34963" y="406400"/>
                  </a:lnTo>
                  <a:lnTo>
                    <a:pt x="31813" y="424180"/>
                  </a:lnTo>
                  <a:lnTo>
                    <a:pt x="21488" y="440690"/>
                  </a:lnTo>
                  <a:lnTo>
                    <a:pt x="29121" y="439420"/>
                  </a:lnTo>
                  <a:lnTo>
                    <a:pt x="39420" y="439420"/>
                  </a:lnTo>
                  <a:lnTo>
                    <a:pt x="49123" y="441960"/>
                  </a:lnTo>
                  <a:lnTo>
                    <a:pt x="55003" y="444500"/>
                  </a:lnTo>
                  <a:lnTo>
                    <a:pt x="55333" y="448310"/>
                  </a:lnTo>
                  <a:lnTo>
                    <a:pt x="60972" y="452120"/>
                  </a:lnTo>
                  <a:lnTo>
                    <a:pt x="61506" y="455930"/>
                  </a:lnTo>
                  <a:lnTo>
                    <a:pt x="46532" y="455930"/>
                  </a:lnTo>
                  <a:lnTo>
                    <a:pt x="47193" y="454660"/>
                  </a:lnTo>
                  <a:lnTo>
                    <a:pt x="28803" y="458470"/>
                  </a:lnTo>
                  <a:lnTo>
                    <a:pt x="21653" y="463550"/>
                  </a:lnTo>
                  <a:lnTo>
                    <a:pt x="20751" y="468630"/>
                  </a:lnTo>
                  <a:lnTo>
                    <a:pt x="21094" y="474980"/>
                  </a:lnTo>
                  <a:lnTo>
                    <a:pt x="66814" y="476250"/>
                  </a:lnTo>
                  <a:lnTo>
                    <a:pt x="41668" y="492760"/>
                  </a:lnTo>
                  <a:lnTo>
                    <a:pt x="46672" y="510540"/>
                  </a:lnTo>
                  <a:lnTo>
                    <a:pt x="52959" y="527050"/>
                  </a:lnTo>
                  <a:lnTo>
                    <a:pt x="31686" y="538480"/>
                  </a:lnTo>
                  <a:lnTo>
                    <a:pt x="38455" y="541020"/>
                  </a:lnTo>
                  <a:lnTo>
                    <a:pt x="47637" y="549910"/>
                  </a:lnTo>
                  <a:lnTo>
                    <a:pt x="54406" y="552450"/>
                  </a:lnTo>
                  <a:lnTo>
                    <a:pt x="29895" y="552450"/>
                  </a:lnTo>
                  <a:lnTo>
                    <a:pt x="27990" y="557530"/>
                  </a:lnTo>
                  <a:lnTo>
                    <a:pt x="27152" y="558800"/>
                  </a:lnTo>
                  <a:lnTo>
                    <a:pt x="26416" y="562610"/>
                  </a:lnTo>
                  <a:lnTo>
                    <a:pt x="25755" y="565150"/>
                  </a:lnTo>
                  <a:lnTo>
                    <a:pt x="25044" y="568960"/>
                  </a:lnTo>
                  <a:lnTo>
                    <a:pt x="23926" y="575310"/>
                  </a:lnTo>
                  <a:lnTo>
                    <a:pt x="23253" y="581380"/>
                  </a:lnTo>
                  <a:lnTo>
                    <a:pt x="23279" y="588010"/>
                  </a:lnTo>
                  <a:lnTo>
                    <a:pt x="237375" y="588010"/>
                  </a:lnTo>
                  <a:lnTo>
                    <a:pt x="180009" y="590550"/>
                  </a:lnTo>
                  <a:lnTo>
                    <a:pt x="207137" y="590550"/>
                  </a:lnTo>
                  <a:lnTo>
                    <a:pt x="232117" y="589280"/>
                  </a:lnTo>
                  <a:lnTo>
                    <a:pt x="281406" y="589280"/>
                  </a:lnTo>
                  <a:lnTo>
                    <a:pt x="282778" y="588010"/>
                  </a:lnTo>
                  <a:lnTo>
                    <a:pt x="297370" y="588010"/>
                  </a:lnTo>
                  <a:lnTo>
                    <a:pt x="303644" y="586740"/>
                  </a:lnTo>
                  <a:lnTo>
                    <a:pt x="333489" y="584200"/>
                  </a:lnTo>
                  <a:lnTo>
                    <a:pt x="373557" y="581660"/>
                  </a:lnTo>
                  <a:lnTo>
                    <a:pt x="398246" y="581660"/>
                  </a:lnTo>
                  <a:lnTo>
                    <a:pt x="419862" y="585470"/>
                  </a:lnTo>
                  <a:lnTo>
                    <a:pt x="470801" y="586740"/>
                  </a:lnTo>
                  <a:lnTo>
                    <a:pt x="623963" y="586740"/>
                  </a:lnTo>
                  <a:lnTo>
                    <a:pt x="674941" y="588010"/>
                  </a:lnTo>
                  <a:lnTo>
                    <a:pt x="725779" y="588010"/>
                  </a:lnTo>
                  <a:lnTo>
                    <a:pt x="826858" y="585470"/>
                  </a:lnTo>
                  <a:lnTo>
                    <a:pt x="824598" y="586740"/>
                  </a:lnTo>
                  <a:lnTo>
                    <a:pt x="820166" y="586740"/>
                  </a:lnTo>
                  <a:lnTo>
                    <a:pt x="812025" y="588010"/>
                  </a:lnTo>
                  <a:lnTo>
                    <a:pt x="1014222" y="588010"/>
                  </a:lnTo>
                  <a:lnTo>
                    <a:pt x="1022464" y="585470"/>
                  </a:lnTo>
                  <a:lnTo>
                    <a:pt x="1046162" y="586740"/>
                  </a:lnTo>
                  <a:lnTo>
                    <a:pt x="1102207" y="586740"/>
                  </a:lnTo>
                  <a:lnTo>
                    <a:pt x="1171702" y="585470"/>
                  </a:lnTo>
                  <a:lnTo>
                    <a:pt x="1235710" y="582930"/>
                  </a:lnTo>
                  <a:lnTo>
                    <a:pt x="1224318" y="586740"/>
                  </a:lnTo>
                  <a:lnTo>
                    <a:pt x="1261732" y="584200"/>
                  </a:lnTo>
                  <a:lnTo>
                    <a:pt x="1290218" y="582930"/>
                  </a:lnTo>
                  <a:lnTo>
                    <a:pt x="1323301" y="581660"/>
                  </a:lnTo>
                  <a:lnTo>
                    <a:pt x="1374521" y="580390"/>
                  </a:lnTo>
                  <a:lnTo>
                    <a:pt x="1385493" y="581660"/>
                  </a:lnTo>
                  <a:lnTo>
                    <a:pt x="1387716" y="581660"/>
                  </a:lnTo>
                  <a:lnTo>
                    <a:pt x="1381036" y="582930"/>
                  </a:lnTo>
                  <a:lnTo>
                    <a:pt x="1403604" y="582930"/>
                  </a:lnTo>
                  <a:lnTo>
                    <a:pt x="1454531" y="580390"/>
                  </a:lnTo>
                  <a:lnTo>
                    <a:pt x="1501051" y="581660"/>
                  </a:lnTo>
                  <a:lnTo>
                    <a:pt x="1470240" y="582930"/>
                  </a:lnTo>
                  <a:lnTo>
                    <a:pt x="1533664" y="582930"/>
                  </a:lnTo>
                  <a:lnTo>
                    <a:pt x="1550885" y="581660"/>
                  </a:lnTo>
                  <a:lnTo>
                    <a:pt x="1573441" y="580390"/>
                  </a:lnTo>
                  <a:lnTo>
                    <a:pt x="1657832" y="580390"/>
                  </a:lnTo>
                  <a:lnTo>
                    <a:pt x="1696300" y="581660"/>
                  </a:lnTo>
                  <a:lnTo>
                    <a:pt x="1716862" y="582930"/>
                  </a:lnTo>
                  <a:lnTo>
                    <a:pt x="1728978" y="581660"/>
                  </a:lnTo>
                  <a:lnTo>
                    <a:pt x="1749513" y="581660"/>
                  </a:lnTo>
                  <a:lnTo>
                    <a:pt x="1776018" y="580390"/>
                  </a:lnTo>
                  <a:lnTo>
                    <a:pt x="1806067" y="580390"/>
                  </a:lnTo>
                  <a:lnTo>
                    <a:pt x="1806829" y="581660"/>
                  </a:lnTo>
                  <a:lnTo>
                    <a:pt x="1795678" y="581660"/>
                  </a:lnTo>
                  <a:lnTo>
                    <a:pt x="1789023" y="582930"/>
                  </a:lnTo>
                  <a:lnTo>
                    <a:pt x="1852866" y="582930"/>
                  </a:lnTo>
                  <a:lnTo>
                    <a:pt x="1906270" y="581660"/>
                  </a:lnTo>
                  <a:lnTo>
                    <a:pt x="1953272" y="581660"/>
                  </a:lnTo>
                  <a:lnTo>
                    <a:pt x="1997875" y="580390"/>
                  </a:lnTo>
                  <a:lnTo>
                    <a:pt x="2044103" y="581660"/>
                  </a:lnTo>
                  <a:lnTo>
                    <a:pt x="2045792" y="582930"/>
                  </a:lnTo>
                  <a:lnTo>
                    <a:pt x="1896592" y="582930"/>
                  </a:lnTo>
                  <a:lnTo>
                    <a:pt x="1907755" y="584200"/>
                  </a:lnTo>
                  <a:lnTo>
                    <a:pt x="1926907" y="585470"/>
                  </a:lnTo>
                  <a:lnTo>
                    <a:pt x="1934730" y="588010"/>
                  </a:lnTo>
                  <a:lnTo>
                    <a:pt x="1911908" y="589280"/>
                  </a:lnTo>
                  <a:lnTo>
                    <a:pt x="2102015" y="584200"/>
                  </a:lnTo>
                  <a:lnTo>
                    <a:pt x="2149081" y="584200"/>
                  </a:lnTo>
                  <a:lnTo>
                    <a:pt x="2156091" y="585470"/>
                  </a:lnTo>
                  <a:lnTo>
                    <a:pt x="2228265" y="585470"/>
                  </a:lnTo>
                  <a:lnTo>
                    <a:pt x="2242616" y="586740"/>
                  </a:lnTo>
                  <a:lnTo>
                    <a:pt x="2276030" y="586740"/>
                  </a:lnTo>
                  <a:lnTo>
                    <a:pt x="2309393" y="588010"/>
                  </a:lnTo>
                  <a:lnTo>
                    <a:pt x="2382164" y="588010"/>
                  </a:lnTo>
                  <a:lnTo>
                    <a:pt x="2387295" y="585470"/>
                  </a:lnTo>
                  <a:lnTo>
                    <a:pt x="2398230" y="585470"/>
                  </a:lnTo>
                  <a:lnTo>
                    <a:pt x="2401112" y="584200"/>
                  </a:lnTo>
                  <a:lnTo>
                    <a:pt x="2382164" y="582930"/>
                  </a:lnTo>
                  <a:lnTo>
                    <a:pt x="2345486" y="582930"/>
                  </a:lnTo>
                  <a:lnTo>
                    <a:pt x="2312555" y="582930"/>
                  </a:lnTo>
                  <a:lnTo>
                    <a:pt x="2312555" y="585470"/>
                  </a:lnTo>
                  <a:lnTo>
                    <a:pt x="2309812" y="586740"/>
                  </a:lnTo>
                  <a:lnTo>
                    <a:pt x="2287765" y="586740"/>
                  </a:lnTo>
                  <a:lnTo>
                    <a:pt x="2311933" y="585470"/>
                  </a:lnTo>
                  <a:lnTo>
                    <a:pt x="2312555" y="585470"/>
                  </a:lnTo>
                  <a:lnTo>
                    <a:pt x="2312555" y="582930"/>
                  </a:lnTo>
                  <a:lnTo>
                    <a:pt x="2265946" y="582930"/>
                  </a:lnTo>
                  <a:lnTo>
                    <a:pt x="2289949" y="581660"/>
                  </a:lnTo>
                  <a:lnTo>
                    <a:pt x="2316175" y="581660"/>
                  </a:lnTo>
                  <a:lnTo>
                    <a:pt x="2345486" y="582930"/>
                  </a:lnTo>
                  <a:lnTo>
                    <a:pt x="2360117" y="581660"/>
                  </a:lnTo>
                  <a:lnTo>
                    <a:pt x="2367267" y="580390"/>
                  </a:lnTo>
                  <a:lnTo>
                    <a:pt x="2374430" y="579120"/>
                  </a:lnTo>
                  <a:lnTo>
                    <a:pt x="2387371" y="579120"/>
                  </a:lnTo>
                  <a:lnTo>
                    <a:pt x="2397899" y="577850"/>
                  </a:lnTo>
                  <a:lnTo>
                    <a:pt x="2443251" y="580390"/>
                  </a:lnTo>
                  <a:lnTo>
                    <a:pt x="2537777" y="584200"/>
                  </a:lnTo>
                  <a:lnTo>
                    <a:pt x="2562034" y="586740"/>
                  </a:lnTo>
                  <a:lnTo>
                    <a:pt x="2613279" y="585470"/>
                  </a:lnTo>
                  <a:lnTo>
                    <a:pt x="2722080" y="585470"/>
                  </a:lnTo>
                  <a:lnTo>
                    <a:pt x="2904058" y="580390"/>
                  </a:lnTo>
                  <a:lnTo>
                    <a:pt x="2936544" y="580390"/>
                  </a:lnTo>
                  <a:lnTo>
                    <a:pt x="2953715" y="582930"/>
                  </a:lnTo>
                  <a:lnTo>
                    <a:pt x="3025229" y="582930"/>
                  </a:lnTo>
                  <a:lnTo>
                    <a:pt x="3080943" y="581660"/>
                  </a:lnTo>
                  <a:lnTo>
                    <a:pt x="3095942" y="580390"/>
                  </a:lnTo>
                  <a:lnTo>
                    <a:pt x="3110941" y="579120"/>
                  </a:lnTo>
                  <a:lnTo>
                    <a:pt x="3136569" y="580390"/>
                  </a:lnTo>
                  <a:lnTo>
                    <a:pt x="3139656" y="580390"/>
                  </a:lnTo>
                  <a:lnTo>
                    <a:pt x="3132772" y="581660"/>
                  </a:lnTo>
                  <a:lnTo>
                    <a:pt x="3177616" y="581660"/>
                  </a:lnTo>
                  <a:lnTo>
                    <a:pt x="3162414" y="582930"/>
                  </a:lnTo>
                  <a:lnTo>
                    <a:pt x="3216287" y="584200"/>
                  </a:lnTo>
                  <a:lnTo>
                    <a:pt x="3363722" y="584200"/>
                  </a:lnTo>
                  <a:lnTo>
                    <a:pt x="3503828" y="580390"/>
                  </a:lnTo>
                  <a:lnTo>
                    <a:pt x="3551974" y="580390"/>
                  </a:lnTo>
                  <a:lnTo>
                    <a:pt x="3601948" y="579120"/>
                  </a:lnTo>
                  <a:lnTo>
                    <a:pt x="3654399" y="579120"/>
                  </a:lnTo>
                  <a:lnTo>
                    <a:pt x="3756266" y="581380"/>
                  </a:lnTo>
                  <a:lnTo>
                    <a:pt x="3749751" y="580390"/>
                  </a:lnTo>
                  <a:lnTo>
                    <a:pt x="3840010" y="580390"/>
                  </a:lnTo>
                  <a:lnTo>
                    <a:pt x="3890251" y="581660"/>
                  </a:lnTo>
                  <a:lnTo>
                    <a:pt x="3991356" y="581660"/>
                  </a:lnTo>
                  <a:lnTo>
                    <a:pt x="4042105" y="580390"/>
                  </a:lnTo>
                  <a:lnTo>
                    <a:pt x="4496816" y="580390"/>
                  </a:lnTo>
                  <a:lnTo>
                    <a:pt x="4546257" y="581660"/>
                  </a:lnTo>
                  <a:lnTo>
                    <a:pt x="4595330" y="581660"/>
                  </a:lnTo>
                  <a:lnTo>
                    <a:pt x="4642929" y="582930"/>
                  </a:lnTo>
                  <a:lnTo>
                    <a:pt x="4700257" y="580390"/>
                  </a:lnTo>
                  <a:lnTo>
                    <a:pt x="4730572" y="579120"/>
                  </a:lnTo>
                  <a:lnTo>
                    <a:pt x="4747692" y="581660"/>
                  </a:lnTo>
                  <a:lnTo>
                    <a:pt x="4829746" y="579120"/>
                  </a:lnTo>
                  <a:lnTo>
                    <a:pt x="4878006" y="577850"/>
                  </a:lnTo>
                  <a:lnTo>
                    <a:pt x="5065547" y="582930"/>
                  </a:lnTo>
                  <a:lnTo>
                    <a:pt x="5119205" y="582930"/>
                  </a:lnTo>
                  <a:lnTo>
                    <a:pt x="5178844" y="581660"/>
                  </a:lnTo>
                  <a:lnTo>
                    <a:pt x="5159781" y="579120"/>
                  </a:lnTo>
                  <a:lnTo>
                    <a:pt x="5305044" y="579120"/>
                  </a:lnTo>
                  <a:lnTo>
                    <a:pt x="5318671" y="580390"/>
                  </a:lnTo>
                  <a:lnTo>
                    <a:pt x="5323992" y="580390"/>
                  </a:lnTo>
                  <a:lnTo>
                    <a:pt x="5331980" y="579120"/>
                  </a:lnTo>
                  <a:lnTo>
                    <a:pt x="5356758" y="579120"/>
                  </a:lnTo>
                  <a:lnTo>
                    <a:pt x="5358358" y="580390"/>
                  </a:lnTo>
                  <a:lnTo>
                    <a:pt x="5423382" y="579120"/>
                  </a:lnTo>
                  <a:lnTo>
                    <a:pt x="5488394" y="577850"/>
                  </a:lnTo>
                  <a:lnTo>
                    <a:pt x="5519686" y="579120"/>
                  </a:lnTo>
                  <a:lnTo>
                    <a:pt x="5532767" y="580390"/>
                  </a:lnTo>
                  <a:lnTo>
                    <a:pt x="5536069" y="581660"/>
                  </a:lnTo>
                  <a:lnTo>
                    <a:pt x="5538000" y="582930"/>
                  </a:lnTo>
                  <a:lnTo>
                    <a:pt x="5546979" y="584200"/>
                  </a:lnTo>
                  <a:lnTo>
                    <a:pt x="5666803" y="584200"/>
                  </a:lnTo>
                  <a:lnTo>
                    <a:pt x="5715533" y="581660"/>
                  </a:lnTo>
                  <a:lnTo>
                    <a:pt x="5750141" y="580390"/>
                  </a:lnTo>
                  <a:lnTo>
                    <a:pt x="5754903" y="579120"/>
                  </a:lnTo>
                  <a:lnTo>
                    <a:pt x="5736755" y="579120"/>
                  </a:lnTo>
                  <a:lnTo>
                    <a:pt x="5718238" y="577850"/>
                  </a:lnTo>
                  <a:lnTo>
                    <a:pt x="5703544" y="577850"/>
                  </a:lnTo>
                  <a:lnTo>
                    <a:pt x="5696877" y="576580"/>
                  </a:lnTo>
                  <a:lnTo>
                    <a:pt x="5746915" y="575310"/>
                  </a:lnTo>
                  <a:lnTo>
                    <a:pt x="5756884" y="575310"/>
                  </a:lnTo>
                  <a:lnTo>
                    <a:pt x="5756884" y="571500"/>
                  </a:lnTo>
                  <a:lnTo>
                    <a:pt x="5759907" y="570230"/>
                  </a:lnTo>
                  <a:lnTo>
                    <a:pt x="5761177" y="568960"/>
                  </a:lnTo>
                  <a:lnTo>
                    <a:pt x="5756884" y="567690"/>
                  </a:lnTo>
                  <a:lnTo>
                    <a:pt x="5756884" y="505460"/>
                  </a:lnTo>
                  <a:lnTo>
                    <a:pt x="5763603" y="506730"/>
                  </a:lnTo>
                  <a:lnTo>
                    <a:pt x="5760250" y="505460"/>
                  </a:lnTo>
                  <a:lnTo>
                    <a:pt x="5756884" y="504190"/>
                  </a:lnTo>
                  <a:lnTo>
                    <a:pt x="5756884" y="495300"/>
                  </a:lnTo>
                  <a:lnTo>
                    <a:pt x="5762053" y="495300"/>
                  </a:lnTo>
                  <a:lnTo>
                    <a:pt x="5766486" y="496570"/>
                  </a:lnTo>
                  <a:lnTo>
                    <a:pt x="5768568" y="497840"/>
                  </a:lnTo>
                  <a:lnTo>
                    <a:pt x="5774398" y="495300"/>
                  </a:lnTo>
                  <a:lnTo>
                    <a:pt x="5771337" y="492760"/>
                  </a:lnTo>
                  <a:lnTo>
                    <a:pt x="5768645" y="490220"/>
                  </a:lnTo>
                  <a:lnTo>
                    <a:pt x="5775604" y="487680"/>
                  </a:lnTo>
                  <a:lnTo>
                    <a:pt x="5778703" y="486410"/>
                  </a:lnTo>
                  <a:lnTo>
                    <a:pt x="5779706" y="486410"/>
                  </a:lnTo>
                  <a:lnTo>
                    <a:pt x="5777547" y="485140"/>
                  </a:lnTo>
                  <a:lnTo>
                    <a:pt x="5771096" y="481330"/>
                  </a:lnTo>
                  <a:lnTo>
                    <a:pt x="5791441" y="481330"/>
                  </a:lnTo>
                  <a:lnTo>
                    <a:pt x="5791314" y="483870"/>
                  </a:lnTo>
                  <a:lnTo>
                    <a:pt x="5792965" y="481330"/>
                  </a:lnTo>
                  <a:lnTo>
                    <a:pt x="5796267" y="476250"/>
                  </a:lnTo>
                  <a:lnTo>
                    <a:pt x="5788990" y="469900"/>
                  </a:lnTo>
                  <a:lnTo>
                    <a:pt x="5782957" y="464820"/>
                  </a:lnTo>
                  <a:lnTo>
                    <a:pt x="5791593" y="461010"/>
                  </a:lnTo>
                  <a:lnTo>
                    <a:pt x="5793791" y="462280"/>
                  </a:lnTo>
                  <a:lnTo>
                    <a:pt x="5792368" y="461010"/>
                  </a:lnTo>
                  <a:lnTo>
                    <a:pt x="5786666" y="455930"/>
                  </a:lnTo>
                  <a:lnTo>
                    <a:pt x="5778525" y="454660"/>
                  </a:lnTo>
                  <a:lnTo>
                    <a:pt x="5768784" y="454660"/>
                  </a:lnTo>
                  <a:lnTo>
                    <a:pt x="5760593" y="453796"/>
                  </a:lnTo>
                  <a:lnTo>
                    <a:pt x="5760593" y="485140"/>
                  </a:lnTo>
                  <a:lnTo>
                    <a:pt x="5756808" y="485140"/>
                  </a:lnTo>
                  <a:lnTo>
                    <a:pt x="5756808" y="481330"/>
                  </a:lnTo>
                  <a:lnTo>
                    <a:pt x="5759437" y="483870"/>
                  </a:lnTo>
                  <a:lnTo>
                    <a:pt x="5760593" y="485140"/>
                  </a:lnTo>
                  <a:lnTo>
                    <a:pt x="5760593" y="453796"/>
                  </a:lnTo>
                  <a:lnTo>
                    <a:pt x="5756859" y="453390"/>
                  </a:lnTo>
                  <a:lnTo>
                    <a:pt x="5756859" y="445770"/>
                  </a:lnTo>
                  <a:lnTo>
                    <a:pt x="5801538" y="440690"/>
                  </a:lnTo>
                  <a:lnTo>
                    <a:pt x="5775134" y="439420"/>
                  </a:lnTo>
                  <a:lnTo>
                    <a:pt x="5776049" y="438150"/>
                  </a:lnTo>
                  <a:lnTo>
                    <a:pt x="5778017" y="434340"/>
                  </a:lnTo>
                  <a:lnTo>
                    <a:pt x="5788647" y="435610"/>
                  </a:lnTo>
                  <a:lnTo>
                    <a:pt x="5783796" y="434340"/>
                  </a:lnTo>
                  <a:lnTo>
                    <a:pt x="5778932" y="433070"/>
                  </a:lnTo>
                  <a:lnTo>
                    <a:pt x="5760021" y="433070"/>
                  </a:lnTo>
                  <a:lnTo>
                    <a:pt x="5769064" y="425450"/>
                  </a:lnTo>
                  <a:lnTo>
                    <a:pt x="5768670" y="419100"/>
                  </a:lnTo>
                  <a:lnTo>
                    <a:pt x="5771654" y="412750"/>
                  </a:lnTo>
                  <a:lnTo>
                    <a:pt x="5778043" y="411480"/>
                  </a:lnTo>
                  <a:lnTo>
                    <a:pt x="5790819" y="408940"/>
                  </a:lnTo>
                  <a:lnTo>
                    <a:pt x="5779744" y="408940"/>
                  </a:lnTo>
                  <a:lnTo>
                    <a:pt x="5773864" y="411480"/>
                  </a:lnTo>
                  <a:lnTo>
                    <a:pt x="5769114" y="411480"/>
                  </a:lnTo>
                  <a:lnTo>
                    <a:pt x="5761418" y="408940"/>
                  </a:lnTo>
                  <a:lnTo>
                    <a:pt x="5779643" y="405130"/>
                  </a:lnTo>
                  <a:lnTo>
                    <a:pt x="5777128" y="401320"/>
                  </a:lnTo>
                  <a:lnTo>
                    <a:pt x="5770016" y="397510"/>
                  </a:lnTo>
                  <a:lnTo>
                    <a:pt x="5774436" y="391160"/>
                  </a:lnTo>
                  <a:lnTo>
                    <a:pt x="5786336" y="393700"/>
                  </a:lnTo>
                  <a:lnTo>
                    <a:pt x="5791289" y="396240"/>
                  </a:lnTo>
                  <a:lnTo>
                    <a:pt x="5795797" y="396240"/>
                  </a:lnTo>
                  <a:lnTo>
                    <a:pt x="5806300" y="393700"/>
                  </a:lnTo>
                  <a:lnTo>
                    <a:pt x="5796000" y="391160"/>
                  </a:lnTo>
                  <a:lnTo>
                    <a:pt x="5790844" y="389890"/>
                  </a:lnTo>
                  <a:lnTo>
                    <a:pt x="5794832" y="383540"/>
                  </a:lnTo>
                  <a:lnTo>
                    <a:pt x="5804814" y="378460"/>
                  </a:lnTo>
                  <a:lnTo>
                    <a:pt x="5807087" y="373951"/>
                  </a:lnTo>
                  <a:lnTo>
                    <a:pt x="5807303" y="374103"/>
                  </a:lnTo>
                  <a:lnTo>
                    <a:pt x="5811964" y="374116"/>
                  </a:lnTo>
                  <a:lnTo>
                    <a:pt x="5817514" y="373900"/>
                  </a:lnTo>
                  <a:lnTo>
                    <a:pt x="5824525" y="373354"/>
                  </a:lnTo>
                  <a:lnTo>
                    <a:pt x="5821172" y="372313"/>
                  </a:lnTo>
                  <a:lnTo>
                    <a:pt x="5811964" y="371563"/>
                  </a:lnTo>
                  <a:lnTo>
                    <a:pt x="5806135" y="371284"/>
                  </a:lnTo>
                  <a:lnTo>
                    <a:pt x="5806135" y="373176"/>
                  </a:lnTo>
                  <a:lnTo>
                    <a:pt x="5791898" y="370840"/>
                  </a:lnTo>
                  <a:lnTo>
                    <a:pt x="5791720" y="370636"/>
                  </a:lnTo>
                  <a:lnTo>
                    <a:pt x="5800661" y="371449"/>
                  </a:lnTo>
                  <a:lnTo>
                    <a:pt x="5805487" y="372656"/>
                  </a:lnTo>
                  <a:lnTo>
                    <a:pt x="5806135" y="373176"/>
                  </a:lnTo>
                  <a:lnTo>
                    <a:pt x="5806135" y="371284"/>
                  </a:lnTo>
                  <a:lnTo>
                    <a:pt x="5800572" y="371005"/>
                  </a:lnTo>
                  <a:lnTo>
                    <a:pt x="5791682" y="370586"/>
                  </a:lnTo>
                  <a:lnTo>
                    <a:pt x="5787733" y="365760"/>
                  </a:lnTo>
                  <a:lnTo>
                    <a:pt x="5787491" y="358140"/>
                  </a:lnTo>
                  <a:lnTo>
                    <a:pt x="5783808" y="350520"/>
                  </a:lnTo>
                  <a:lnTo>
                    <a:pt x="5791124" y="347980"/>
                  </a:lnTo>
                  <a:lnTo>
                    <a:pt x="5797816" y="340360"/>
                  </a:lnTo>
                  <a:lnTo>
                    <a:pt x="5804649" y="330200"/>
                  </a:lnTo>
                  <a:lnTo>
                    <a:pt x="5812345" y="321411"/>
                  </a:lnTo>
                  <a:lnTo>
                    <a:pt x="5800191" y="318770"/>
                  </a:lnTo>
                  <a:lnTo>
                    <a:pt x="5792114" y="314960"/>
                  </a:lnTo>
                  <a:lnTo>
                    <a:pt x="5785358" y="303530"/>
                  </a:lnTo>
                  <a:lnTo>
                    <a:pt x="5797639" y="303530"/>
                  </a:lnTo>
                  <a:lnTo>
                    <a:pt x="5806808" y="304800"/>
                  </a:lnTo>
                  <a:lnTo>
                    <a:pt x="5814009" y="306070"/>
                  </a:lnTo>
                  <a:lnTo>
                    <a:pt x="5820422" y="308610"/>
                  </a:lnTo>
                  <a:lnTo>
                    <a:pt x="5820283" y="303530"/>
                  </a:lnTo>
                  <a:lnTo>
                    <a:pt x="5820257" y="302831"/>
                  </a:lnTo>
                  <a:lnTo>
                    <a:pt x="5823470" y="303314"/>
                  </a:lnTo>
                  <a:lnTo>
                    <a:pt x="5827319" y="303796"/>
                  </a:lnTo>
                  <a:lnTo>
                    <a:pt x="5831840" y="304253"/>
                  </a:lnTo>
                  <a:lnTo>
                    <a:pt x="5820156" y="301066"/>
                  </a:lnTo>
                  <a:lnTo>
                    <a:pt x="5820156" y="302260"/>
                  </a:lnTo>
                  <a:lnTo>
                    <a:pt x="5810072" y="300990"/>
                  </a:lnTo>
                  <a:lnTo>
                    <a:pt x="5804687" y="298450"/>
                  </a:lnTo>
                  <a:lnTo>
                    <a:pt x="5801068" y="294640"/>
                  </a:lnTo>
                  <a:lnTo>
                    <a:pt x="5824829" y="295910"/>
                  </a:lnTo>
                  <a:lnTo>
                    <a:pt x="5823890" y="294640"/>
                  </a:lnTo>
                  <a:lnTo>
                    <a:pt x="5820168" y="289560"/>
                  </a:lnTo>
                  <a:lnTo>
                    <a:pt x="5812345" y="281940"/>
                  </a:lnTo>
                  <a:lnTo>
                    <a:pt x="5807722" y="274320"/>
                  </a:lnTo>
                  <a:lnTo>
                    <a:pt x="5811037" y="269240"/>
                  </a:lnTo>
                  <a:lnTo>
                    <a:pt x="5812688" y="266700"/>
                  </a:lnTo>
                  <a:lnTo>
                    <a:pt x="5800166" y="266700"/>
                  </a:lnTo>
                  <a:lnTo>
                    <a:pt x="5771007" y="269240"/>
                  </a:lnTo>
                  <a:lnTo>
                    <a:pt x="5756846" y="269240"/>
                  </a:lnTo>
                  <a:lnTo>
                    <a:pt x="5756846" y="262890"/>
                  </a:lnTo>
                  <a:lnTo>
                    <a:pt x="5764377" y="264160"/>
                  </a:lnTo>
                  <a:lnTo>
                    <a:pt x="5767781" y="264160"/>
                  </a:lnTo>
                  <a:lnTo>
                    <a:pt x="5763603" y="262890"/>
                  </a:lnTo>
                  <a:lnTo>
                    <a:pt x="5766168" y="261620"/>
                  </a:lnTo>
                  <a:lnTo>
                    <a:pt x="5768733" y="260350"/>
                  </a:lnTo>
                  <a:lnTo>
                    <a:pt x="5788939" y="265430"/>
                  </a:lnTo>
                  <a:lnTo>
                    <a:pt x="5790031" y="262890"/>
                  </a:lnTo>
                  <a:lnTo>
                    <a:pt x="5784024" y="261620"/>
                  </a:lnTo>
                  <a:lnTo>
                    <a:pt x="5776722" y="260350"/>
                  </a:lnTo>
                  <a:lnTo>
                    <a:pt x="5773966" y="257810"/>
                  </a:lnTo>
                  <a:lnTo>
                    <a:pt x="5783288" y="257810"/>
                  </a:lnTo>
                  <a:lnTo>
                    <a:pt x="5788152" y="256540"/>
                  </a:lnTo>
                  <a:lnTo>
                    <a:pt x="5792355" y="255270"/>
                  </a:lnTo>
                  <a:lnTo>
                    <a:pt x="5799709" y="255270"/>
                  </a:lnTo>
                  <a:lnTo>
                    <a:pt x="5801309" y="256540"/>
                  </a:lnTo>
                  <a:lnTo>
                    <a:pt x="5792597" y="259080"/>
                  </a:lnTo>
                  <a:lnTo>
                    <a:pt x="5799366" y="260350"/>
                  </a:lnTo>
                  <a:lnTo>
                    <a:pt x="5825452" y="248920"/>
                  </a:lnTo>
                  <a:lnTo>
                    <a:pt x="5810047" y="248920"/>
                  </a:lnTo>
                  <a:lnTo>
                    <a:pt x="5803773" y="247650"/>
                  </a:lnTo>
                  <a:lnTo>
                    <a:pt x="5800280" y="245110"/>
                  </a:lnTo>
                  <a:lnTo>
                    <a:pt x="5803100" y="241300"/>
                  </a:lnTo>
                  <a:lnTo>
                    <a:pt x="5811177" y="240030"/>
                  </a:lnTo>
                  <a:lnTo>
                    <a:pt x="5821134" y="238760"/>
                  </a:lnTo>
                  <a:lnTo>
                    <a:pt x="5829605" y="237490"/>
                  </a:lnTo>
                  <a:lnTo>
                    <a:pt x="5824258" y="234950"/>
                  </a:lnTo>
                  <a:lnTo>
                    <a:pt x="5822175" y="232410"/>
                  </a:lnTo>
                  <a:lnTo>
                    <a:pt x="5817527" y="229870"/>
                  </a:lnTo>
                  <a:lnTo>
                    <a:pt x="5804509" y="228600"/>
                  </a:lnTo>
                  <a:lnTo>
                    <a:pt x="5804573" y="226060"/>
                  </a:lnTo>
                  <a:lnTo>
                    <a:pt x="5816536" y="226060"/>
                  </a:lnTo>
                  <a:lnTo>
                    <a:pt x="5823420" y="224790"/>
                  </a:lnTo>
                  <a:lnTo>
                    <a:pt x="5817743" y="219710"/>
                  </a:lnTo>
                  <a:lnTo>
                    <a:pt x="5814199" y="213360"/>
                  </a:lnTo>
                  <a:lnTo>
                    <a:pt x="5809297" y="209550"/>
                  </a:lnTo>
                  <a:lnTo>
                    <a:pt x="5807659" y="208280"/>
                  </a:lnTo>
                  <a:lnTo>
                    <a:pt x="5795708" y="208280"/>
                  </a:lnTo>
                  <a:lnTo>
                    <a:pt x="5796470" y="207721"/>
                  </a:lnTo>
                  <a:lnTo>
                    <a:pt x="5796889" y="206883"/>
                  </a:lnTo>
                  <a:lnTo>
                    <a:pt x="5794756" y="208280"/>
                  </a:lnTo>
                  <a:lnTo>
                    <a:pt x="5793003" y="208280"/>
                  </a:lnTo>
                  <a:lnTo>
                    <a:pt x="5791251" y="209550"/>
                  </a:lnTo>
                  <a:lnTo>
                    <a:pt x="5790146" y="209550"/>
                  </a:lnTo>
                  <a:lnTo>
                    <a:pt x="5781522" y="198120"/>
                  </a:lnTo>
                  <a:lnTo>
                    <a:pt x="5786488" y="186690"/>
                  </a:lnTo>
                  <a:lnTo>
                    <a:pt x="5787250" y="185420"/>
                  </a:lnTo>
                  <a:lnTo>
                    <a:pt x="5794159" y="173990"/>
                  </a:lnTo>
                  <a:lnTo>
                    <a:pt x="5793689" y="162560"/>
                  </a:lnTo>
                  <a:lnTo>
                    <a:pt x="5802274" y="163830"/>
                  </a:lnTo>
                  <a:lnTo>
                    <a:pt x="5801385" y="162560"/>
                  </a:lnTo>
                  <a:lnTo>
                    <a:pt x="5796966" y="156210"/>
                  </a:lnTo>
                  <a:lnTo>
                    <a:pt x="5794019" y="149860"/>
                  </a:lnTo>
                  <a:lnTo>
                    <a:pt x="5793422" y="148590"/>
                  </a:lnTo>
                  <a:lnTo>
                    <a:pt x="5788253" y="142240"/>
                  </a:lnTo>
                  <a:lnTo>
                    <a:pt x="5778055" y="137160"/>
                  </a:lnTo>
                  <a:lnTo>
                    <a:pt x="5780697" y="134620"/>
                  </a:lnTo>
                  <a:lnTo>
                    <a:pt x="5787187" y="133350"/>
                  </a:lnTo>
                  <a:lnTo>
                    <a:pt x="5795581" y="132080"/>
                  </a:lnTo>
                  <a:lnTo>
                    <a:pt x="5803900" y="132080"/>
                  </a:lnTo>
                  <a:lnTo>
                    <a:pt x="5798883" y="128270"/>
                  </a:lnTo>
                  <a:lnTo>
                    <a:pt x="5795200" y="124460"/>
                  </a:lnTo>
                  <a:lnTo>
                    <a:pt x="5795327" y="121920"/>
                  </a:lnTo>
                  <a:lnTo>
                    <a:pt x="5795378" y="120650"/>
                  </a:lnTo>
                  <a:lnTo>
                    <a:pt x="5801906" y="114300"/>
                  </a:lnTo>
                  <a:lnTo>
                    <a:pt x="5810250" y="116840"/>
                  </a:lnTo>
                  <a:lnTo>
                    <a:pt x="5813857" y="116840"/>
                  </a:lnTo>
                  <a:lnTo>
                    <a:pt x="5814225" y="118110"/>
                  </a:lnTo>
                  <a:lnTo>
                    <a:pt x="5812904" y="121920"/>
                  </a:lnTo>
                  <a:lnTo>
                    <a:pt x="5818949" y="115570"/>
                  </a:lnTo>
                  <a:lnTo>
                    <a:pt x="5820384" y="114300"/>
                  </a:lnTo>
                  <a:lnTo>
                    <a:pt x="5821832" y="113030"/>
                  </a:lnTo>
                  <a:lnTo>
                    <a:pt x="5823280" y="111760"/>
                  </a:lnTo>
                  <a:lnTo>
                    <a:pt x="5821845" y="106680"/>
                  </a:lnTo>
                  <a:lnTo>
                    <a:pt x="5810567" y="101600"/>
                  </a:lnTo>
                  <a:lnTo>
                    <a:pt x="5824017" y="101600"/>
                  </a:lnTo>
                  <a:lnTo>
                    <a:pt x="5831764" y="99060"/>
                  </a:lnTo>
                  <a:lnTo>
                    <a:pt x="5832957" y="96520"/>
                  </a:lnTo>
                  <a:lnTo>
                    <a:pt x="5834164" y="93980"/>
                  </a:lnTo>
                  <a:close/>
                </a:path>
                <a:path w="5859145" h="590550">
                  <a:moveTo>
                    <a:pt x="5834494" y="130708"/>
                  </a:moveTo>
                  <a:lnTo>
                    <a:pt x="5831306" y="126009"/>
                  </a:lnTo>
                  <a:lnTo>
                    <a:pt x="5826137" y="130479"/>
                  </a:lnTo>
                  <a:lnTo>
                    <a:pt x="5834494" y="130708"/>
                  </a:lnTo>
                  <a:close/>
                </a:path>
                <a:path w="5859145" h="590550">
                  <a:moveTo>
                    <a:pt x="5845899" y="85090"/>
                  </a:moveTo>
                  <a:lnTo>
                    <a:pt x="5830951" y="85090"/>
                  </a:lnTo>
                  <a:lnTo>
                    <a:pt x="5845327" y="86360"/>
                  </a:lnTo>
                  <a:lnTo>
                    <a:pt x="5845899" y="85090"/>
                  </a:lnTo>
                  <a:close/>
                </a:path>
                <a:path w="5859145" h="590550">
                  <a:moveTo>
                    <a:pt x="5854598" y="15240"/>
                  </a:moveTo>
                  <a:lnTo>
                    <a:pt x="5853315" y="12700"/>
                  </a:lnTo>
                  <a:lnTo>
                    <a:pt x="5852045" y="10160"/>
                  </a:lnTo>
                  <a:lnTo>
                    <a:pt x="5845861" y="7620"/>
                  </a:lnTo>
                  <a:lnTo>
                    <a:pt x="5837733" y="5080"/>
                  </a:lnTo>
                  <a:lnTo>
                    <a:pt x="5802401" y="6350"/>
                  </a:lnTo>
                  <a:lnTo>
                    <a:pt x="5766498" y="6350"/>
                  </a:lnTo>
                  <a:lnTo>
                    <a:pt x="5726430" y="7620"/>
                  </a:lnTo>
                  <a:lnTo>
                    <a:pt x="5678627" y="6350"/>
                  </a:lnTo>
                  <a:lnTo>
                    <a:pt x="5686780" y="7620"/>
                  </a:lnTo>
                  <a:lnTo>
                    <a:pt x="5691492" y="8890"/>
                  </a:lnTo>
                  <a:lnTo>
                    <a:pt x="5681726" y="10160"/>
                  </a:lnTo>
                  <a:lnTo>
                    <a:pt x="5672010" y="10160"/>
                  </a:lnTo>
                  <a:lnTo>
                    <a:pt x="5656605" y="11430"/>
                  </a:lnTo>
                  <a:lnTo>
                    <a:pt x="5635396" y="11430"/>
                  </a:lnTo>
                  <a:lnTo>
                    <a:pt x="5608269" y="12700"/>
                  </a:lnTo>
                  <a:lnTo>
                    <a:pt x="5565229" y="11430"/>
                  </a:lnTo>
                  <a:lnTo>
                    <a:pt x="5543385" y="10160"/>
                  </a:lnTo>
                  <a:lnTo>
                    <a:pt x="5543372" y="8890"/>
                  </a:lnTo>
                  <a:lnTo>
                    <a:pt x="5543347" y="7620"/>
                  </a:lnTo>
                  <a:lnTo>
                    <a:pt x="5565711" y="6350"/>
                  </a:lnTo>
                  <a:lnTo>
                    <a:pt x="5589181" y="6350"/>
                  </a:lnTo>
                  <a:lnTo>
                    <a:pt x="5590337" y="7620"/>
                  </a:lnTo>
                  <a:lnTo>
                    <a:pt x="5607913" y="6350"/>
                  </a:lnTo>
                  <a:lnTo>
                    <a:pt x="5631688" y="6350"/>
                  </a:lnTo>
                  <a:lnTo>
                    <a:pt x="5626951" y="5080"/>
                  </a:lnTo>
                  <a:lnTo>
                    <a:pt x="5615292" y="5080"/>
                  </a:lnTo>
                  <a:lnTo>
                    <a:pt x="5606085" y="6350"/>
                  </a:lnTo>
                  <a:lnTo>
                    <a:pt x="5570677" y="5080"/>
                  </a:lnTo>
                  <a:lnTo>
                    <a:pt x="5528996" y="5080"/>
                  </a:lnTo>
                  <a:lnTo>
                    <a:pt x="5498262" y="3810"/>
                  </a:lnTo>
                  <a:lnTo>
                    <a:pt x="5495722" y="2540"/>
                  </a:lnTo>
                  <a:lnTo>
                    <a:pt x="5470004" y="3810"/>
                  </a:lnTo>
                  <a:lnTo>
                    <a:pt x="5468975" y="5080"/>
                  </a:lnTo>
                  <a:lnTo>
                    <a:pt x="5327701" y="5080"/>
                  </a:lnTo>
                  <a:lnTo>
                    <a:pt x="5275745" y="3810"/>
                  </a:lnTo>
                  <a:lnTo>
                    <a:pt x="5286273" y="5080"/>
                  </a:lnTo>
                  <a:lnTo>
                    <a:pt x="5293804" y="5080"/>
                  </a:lnTo>
                  <a:lnTo>
                    <a:pt x="5295760" y="6350"/>
                  </a:lnTo>
                  <a:lnTo>
                    <a:pt x="5208968" y="6350"/>
                  </a:lnTo>
                  <a:lnTo>
                    <a:pt x="5195697" y="7620"/>
                  </a:lnTo>
                  <a:lnTo>
                    <a:pt x="5186134" y="7620"/>
                  </a:lnTo>
                  <a:lnTo>
                    <a:pt x="5169573" y="8890"/>
                  </a:lnTo>
                  <a:lnTo>
                    <a:pt x="5135283" y="8890"/>
                  </a:lnTo>
                  <a:lnTo>
                    <a:pt x="5114379" y="7620"/>
                  </a:lnTo>
                  <a:lnTo>
                    <a:pt x="5113096" y="6350"/>
                  </a:lnTo>
                  <a:lnTo>
                    <a:pt x="5060150" y="6350"/>
                  </a:lnTo>
                  <a:lnTo>
                    <a:pt x="5034369" y="5080"/>
                  </a:lnTo>
                  <a:lnTo>
                    <a:pt x="5035372" y="3810"/>
                  </a:lnTo>
                  <a:lnTo>
                    <a:pt x="5051450" y="2540"/>
                  </a:lnTo>
                  <a:lnTo>
                    <a:pt x="4952416" y="2540"/>
                  </a:lnTo>
                  <a:lnTo>
                    <a:pt x="4861585" y="0"/>
                  </a:lnTo>
                  <a:lnTo>
                    <a:pt x="4835131" y="0"/>
                  </a:lnTo>
                  <a:lnTo>
                    <a:pt x="4860861" y="2540"/>
                  </a:lnTo>
                  <a:lnTo>
                    <a:pt x="4826508" y="1270"/>
                  </a:lnTo>
                  <a:lnTo>
                    <a:pt x="4812411" y="1270"/>
                  </a:lnTo>
                  <a:lnTo>
                    <a:pt x="4803318" y="2540"/>
                  </a:lnTo>
                  <a:lnTo>
                    <a:pt x="4805845" y="3810"/>
                  </a:lnTo>
                  <a:lnTo>
                    <a:pt x="4803318" y="5080"/>
                  </a:lnTo>
                  <a:lnTo>
                    <a:pt x="4779073" y="7620"/>
                  </a:lnTo>
                  <a:lnTo>
                    <a:pt x="4747158" y="6350"/>
                  </a:lnTo>
                  <a:lnTo>
                    <a:pt x="4678096" y="6350"/>
                  </a:lnTo>
                  <a:lnTo>
                    <a:pt x="4659134" y="5080"/>
                  </a:lnTo>
                  <a:lnTo>
                    <a:pt x="4708880" y="5080"/>
                  </a:lnTo>
                  <a:lnTo>
                    <a:pt x="4706480" y="3810"/>
                  </a:lnTo>
                  <a:lnTo>
                    <a:pt x="4702645" y="2540"/>
                  </a:lnTo>
                  <a:lnTo>
                    <a:pt x="4709960" y="2540"/>
                  </a:lnTo>
                  <a:lnTo>
                    <a:pt x="4740973" y="1270"/>
                  </a:lnTo>
                  <a:lnTo>
                    <a:pt x="4677880" y="1270"/>
                  </a:lnTo>
                  <a:lnTo>
                    <a:pt x="4685081" y="0"/>
                  </a:lnTo>
                  <a:lnTo>
                    <a:pt x="4614850" y="0"/>
                  </a:lnTo>
                  <a:lnTo>
                    <a:pt x="4598936" y="2540"/>
                  </a:lnTo>
                  <a:lnTo>
                    <a:pt x="4574603" y="3810"/>
                  </a:lnTo>
                  <a:lnTo>
                    <a:pt x="4525924" y="3810"/>
                  </a:lnTo>
                  <a:lnTo>
                    <a:pt x="4527550" y="2540"/>
                  </a:lnTo>
                  <a:lnTo>
                    <a:pt x="4516158" y="1270"/>
                  </a:lnTo>
                  <a:lnTo>
                    <a:pt x="4503801" y="1270"/>
                  </a:lnTo>
                  <a:lnTo>
                    <a:pt x="4504550" y="2540"/>
                  </a:lnTo>
                  <a:lnTo>
                    <a:pt x="4489335" y="3810"/>
                  </a:lnTo>
                  <a:lnTo>
                    <a:pt x="4462818" y="5080"/>
                  </a:lnTo>
                  <a:lnTo>
                    <a:pt x="4393273" y="5080"/>
                  </a:lnTo>
                  <a:lnTo>
                    <a:pt x="4372432" y="6350"/>
                  </a:lnTo>
                  <a:lnTo>
                    <a:pt x="4391228" y="6350"/>
                  </a:lnTo>
                  <a:lnTo>
                    <a:pt x="4376661" y="7620"/>
                  </a:lnTo>
                  <a:lnTo>
                    <a:pt x="4354868" y="8890"/>
                  </a:lnTo>
                  <a:lnTo>
                    <a:pt x="4297197" y="8890"/>
                  </a:lnTo>
                  <a:lnTo>
                    <a:pt x="4306938" y="7988"/>
                  </a:lnTo>
                  <a:lnTo>
                    <a:pt x="4275810" y="8890"/>
                  </a:lnTo>
                  <a:lnTo>
                    <a:pt x="4175201" y="6350"/>
                  </a:lnTo>
                  <a:lnTo>
                    <a:pt x="4119461" y="6350"/>
                  </a:lnTo>
                  <a:lnTo>
                    <a:pt x="4103509" y="5080"/>
                  </a:lnTo>
                  <a:lnTo>
                    <a:pt x="4100588" y="3810"/>
                  </a:lnTo>
                  <a:lnTo>
                    <a:pt x="4098493" y="2540"/>
                  </a:lnTo>
                  <a:lnTo>
                    <a:pt x="3995331" y="2540"/>
                  </a:lnTo>
                  <a:lnTo>
                    <a:pt x="3956837" y="1270"/>
                  </a:lnTo>
                  <a:lnTo>
                    <a:pt x="3902379" y="1270"/>
                  </a:lnTo>
                  <a:lnTo>
                    <a:pt x="3917086" y="2540"/>
                  </a:lnTo>
                  <a:lnTo>
                    <a:pt x="3919423" y="3810"/>
                  </a:lnTo>
                  <a:lnTo>
                    <a:pt x="3905021" y="5080"/>
                  </a:lnTo>
                  <a:lnTo>
                    <a:pt x="3869525" y="6350"/>
                  </a:lnTo>
                  <a:lnTo>
                    <a:pt x="4017353" y="3810"/>
                  </a:lnTo>
                  <a:lnTo>
                    <a:pt x="3922534" y="7620"/>
                  </a:lnTo>
                  <a:lnTo>
                    <a:pt x="3956456" y="7620"/>
                  </a:lnTo>
                  <a:lnTo>
                    <a:pt x="4019461" y="6350"/>
                  </a:lnTo>
                  <a:lnTo>
                    <a:pt x="4043349" y="6350"/>
                  </a:lnTo>
                  <a:lnTo>
                    <a:pt x="4018267" y="7620"/>
                  </a:lnTo>
                  <a:lnTo>
                    <a:pt x="4008793" y="7620"/>
                  </a:lnTo>
                  <a:lnTo>
                    <a:pt x="4011790" y="8890"/>
                  </a:lnTo>
                  <a:lnTo>
                    <a:pt x="4024147" y="10160"/>
                  </a:lnTo>
                  <a:lnTo>
                    <a:pt x="3978389" y="8890"/>
                  </a:lnTo>
                  <a:lnTo>
                    <a:pt x="3931932" y="8890"/>
                  </a:lnTo>
                  <a:lnTo>
                    <a:pt x="3883698" y="10160"/>
                  </a:lnTo>
                  <a:lnTo>
                    <a:pt x="3832580" y="8890"/>
                  </a:lnTo>
                  <a:lnTo>
                    <a:pt x="3833126" y="7620"/>
                  </a:lnTo>
                  <a:lnTo>
                    <a:pt x="3834765" y="3810"/>
                  </a:lnTo>
                  <a:lnTo>
                    <a:pt x="3783342" y="2540"/>
                  </a:lnTo>
                  <a:lnTo>
                    <a:pt x="3733673" y="2540"/>
                  </a:lnTo>
                  <a:lnTo>
                    <a:pt x="3630777" y="5080"/>
                  </a:lnTo>
                  <a:lnTo>
                    <a:pt x="3508527" y="5080"/>
                  </a:lnTo>
                  <a:lnTo>
                    <a:pt x="3552799" y="6350"/>
                  </a:lnTo>
                  <a:lnTo>
                    <a:pt x="3531019" y="7620"/>
                  </a:lnTo>
                  <a:lnTo>
                    <a:pt x="3423081" y="7620"/>
                  </a:lnTo>
                  <a:lnTo>
                    <a:pt x="3420859" y="6350"/>
                  </a:lnTo>
                  <a:lnTo>
                    <a:pt x="3410420" y="5080"/>
                  </a:lnTo>
                  <a:lnTo>
                    <a:pt x="3380270" y="3810"/>
                  </a:lnTo>
                  <a:lnTo>
                    <a:pt x="3379609" y="3810"/>
                  </a:lnTo>
                  <a:lnTo>
                    <a:pt x="3376726" y="3479"/>
                  </a:lnTo>
                  <a:lnTo>
                    <a:pt x="3366833" y="2882"/>
                  </a:lnTo>
                  <a:lnTo>
                    <a:pt x="3369500" y="3390"/>
                  </a:lnTo>
                  <a:lnTo>
                    <a:pt x="3374821" y="3759"/>
                  </a:lnTo>
                  <a:lnTo>
                    <a:pt x="3375571" y="3810"/>
                  </a:lnTo>
                  <a:lnTo>
                    <a:pt x="3365309" y="3810"/>
                  </a:lnTo>
                  <a:lnTo>
                    <a:pt x="3329178" y="5080"/>
                  </a:lnTo>
                  <a:lnTo>
                    <a:pt x="3290278" y="5080"/>
                  </a:lnTo>
                  <a:lnTo>
                    <a:pt x="3266986" y="7620"/>
                  </a:lnTo>
                  <a:lnTo>
                    <a:pt x="3205505" y="5080"/>
                  </a:lnTo>
                  <a:lnTo>
                    <a:pt x="3148749" y="5080"/>
                  </a:lnTo>
                  <a:lnTo>
                    <a:pt x="2971622" y="10160"/>
                  </a:lnTo>
                  <a:lnTo>
                    <a:pt x="2983788" y="7620"/>
                  </a:lnTo>
                  <a:lnTo>
                    <a:pt x="2984487" y="6350"/>
                  </a:lnTo>
                  <a:lnTo>
                    <a:pt x="2992551" y="6350"/>
                  </a:lnTo>
                  <a:lnTo>
                    <a:pt x="3026854" y="5080"/>
                  </a:lnTo>
                  <a:lnTo>
                    <a:pt x="2933738" y="5080"/>
                  </a:lnTo>
                  <a:lnTo>
                    <a:pt x="2897086" y="6350"/>
                  </a:lnTo>
                  <a:lnTo>
                    <a:pt x="2826702" y="6350"/>
                  </a:lnTo>
                  <a:lnTo>
                    <a:pt x="2824797" y="6591"/>
                  </a:lnTo>
                  <a:lnTo>
                    <a:pt x="2821241" y="6667"/>
                  </a:lnTo>
                  <a:lnTo>
                    <a:pt x="2822841" y="6807"/>
                  </a:lnTo>
                  <a:lnTo>
                    <a:pt x="2822994" y="6819"/>
                  </a:lnTo>
                  <a:lnTo>
                    <a:pt x="2816606" y="7620"/>
                  </a:lnTo>
                  <a:lnTo>
                    <a:pt x="2806065" y="7620"/>
                  </a:lnTo>
                  <a:lnTo>
                    <a:pt x="2790825" y="8890"/>
                  </a:lnTo>
                  <a:lnTo>
                    <a:pt x="2766822" y="8890"/>
                  </a:lnTo>
                  <a:lnTo>
                    <a:pt x="2766377" y="8890"/>
                  </a:lnTo>
                  <a:lnTo>
                    <a:pt x="2753550" y="8890"/>
                  </a:lnTo>
                  <a:lnTo>
                    <a:pt x="2737218" y="10160"/>
                  </a:lnTo>
                  <a:lnTo>
                    <a:pt x="2728493" y="10160"/>
                  </a:lnTo>
                  <a:lnTo>
                    <a:pt x="2739123" y="11430"/>
                  </a:lnTo>
                  <a:lnTo>
                    <a:pt x="2643200" y="8890"/>
                  </a:lnTo>
                  <a:lnTo>
                    <a:pt x="2376335" y="8890"/>
                  </a:lnTo>
                  <a:lnTo>
                    <a:pt x="2351709" y="7340"/>
                  </a:lnTo>
                  <a:lnTo>
                    <a:pt x="2352840" y="7327"/>
                  </a:lnTo>
                  <a:lnTo>
                    <a:pt x="2351125" y="7302"/>
                  </a:lnTo>
                  <a:lnTo>
                    <a:pt x="2336050" y="6350"/>
                  </a:lnTo>
                  <a:lnTo>
                    <a:pt x="2287701" y="7620"/>
                  </a:lnTo>
                  <a:lnTo>
                    <a:pt x="2138451" y="7620"/>
                  </a:lnTo>
                  <a:lnTo>
                    <a:pt x="2093582" y="8890"/>
                  </a:lnTo>
                  <a:lnTo>
                    <a:pt x="2098103" y="7620"/>
                  </a:lnTo>
                  <a:lnTo>
                    <a:pt x="2062594" y="7620"/>
                  </a:lnTo>
                  <a:lnTo>
                    <a:pt x="2036800" y="8890"/>
                  </a:lnTo>
                  <a:lnTo>
                    <a:pt x="2016213" y="10160"/>
                  </a:lnTo>
                  <a:lnTo>
                    <a:pt x="1987207" y="11430"/>
                  </a:lnTo>
                  <a:lnTo>
                    <a:pt x="1936165" y="11430"/>
                  </a:lnTo>
                  <a:lnTo>
                    <a:pt x="1920913" y="8890"/>
                  </a:lnTo>
                  <a:lnTo>
                    <a:pt x="1963000" y="8890"/>
                  </a:lnTo>
                  <a:lnTo>
                    <a:pt x="1959737" y="7620"/>
                  </a:lnTo>
                  <a:lnTo>
                    <a:pt x="1931136" y="5080"/>
                  </a:lnTo>
                  <a:lnTo>
                    <a:pt x="1877631" y="6350"/>
                  </a:lnTo>
                  <a:lnTo>
                    <a:pt x="1813013" y="6350"/>
                  </a:lnTo>
                  <a:lnTo>
                    <a:pt x="1751076" y="5080"/>
                  </a:lnTo>
                  <a:lnTo>
                    <a:pt x="1769186" y="5080"/>
                  </a:lnTo>
                  <a:lnTo>
                    <a:pt x="1732013" y="3810"/>
                  </a:lnTo>
                  <a:lnTo>
                    <a:pt x="1642275" y="6350"/>
                  </a:lnTo>
                  <a:lnTo>
                    <a:pt x="1537055" y="6350"/>
                  </a:lnTo>
                  <a:lnTo>
                    <a:pt x="1379702" y="10160"/>
                  </a:lnTo>
                  <a:lnTo>
                    <a:pt x="1319606" y="10160"/>
                  </a:lnTo>
                  <a:lnTo>
                    <a:pt x="1262735" y="11430"/>
                  </a:lnTo>
                  <a:lnTo>
                    <a:pt x="1280604" y="10160"/>
                  </a:lnTo>
                  <a:lnTo>
                    <a:pt x="1291450" y="8890"/>
                  </a:lnTo>
                  <a:lnTo>
                    <a:pt x="1293850" y="8890"/>
                  </a:lnTo>
                  <a:lnTo>
                    <a:pt x="1286433" y="7620"/>
                  </a:lnTo>
                  <a:lnTo>
                    <a:pt x="1270050" y="7620"/>
                  </a:lnTo>
                  <a:lnTo>
                    <a:pt x="1267206" y="10160"/>
                  </a:lnTo>
                  <a:lnTo>
                    <a:pt x="1256842" y="11430"/>
                  </a:lnTo>
                  <a:lnTo>
                    <a:pt x="1217930" y="12700"/>
                  </a:lnTo>
                  <a:lnTo>
                    <a:pt x="1193660" y="11430"/>
                  </a:lnTo>
                  <a:lnTo>
                    <a:pt x="1140079" y="8890"/>
                  </a:lnTo>
                  <a:lnTo>
                    <a:pt x="1126172" y="6350"/>
                  </a:lnTo>
                  <a:lnTo>
                    <a:pt x="1201953" y="6350"/>
                  </a:lnTo>
                  <a:lnTo>
                    <a:pt x="1169657" y="5080"/>
                  </a:lnTo>
                  <a:lnTo>
                    <a:pt x="1133398" y="5080"/>
                  </a:lnTo>
                  <a:lnTo>
                    <a:pt x="1096937" y="6350"/>
                  </a:lnTo>
                  <a:lnTo>
                    <a:pt x="1064018" y="6350"/>
                  </a:lnTo>
                  <a:lnTo>
                    <a:pt x="1069086" y="5080"/>
                  </a:lnTo>
                  <a:lnTo>
                    <a:pt x="1011288" y="5080"/>
                  </a:lnTo>
                  <a:lnTo>
                    <a:pt x="888644" y="8890"/>
                  </a:lnTo>
                  <a:lnTo>
                    <a:pt x="826668" y="8890"/>
                  </a:lnTo>
                  <a:lnTo>
                    <a:pt x="839508" y="10160"/>
                  </a:lnTo>
                  <a:lnTo>
                    <a:pt x="800696" y="11430"/>
                  </a:lnTo>
                  <a:lnTo>
                    <a:pt x="776770" y="10160"/>
                  </a:lnTo>
                  <a:lnTo>
                    <a:pt x="714222" y="10160"/>
                  </a:lnTo>
                  <a:lnTo>
                    <a:pt x="693648" y="6350"/>
                  </a:lnTo>
                  <a:lnTo>
                    <a:pt x="561124" y="10160"/>
                  </a:lnTo>
                  <a:lnTo>
                    <a:pt x="506793" y="10160"/>
                  </a:lnTo>
                  <a:lnTo>
                    <a:pt x="455333" y="11430"/>
                  </a:lnTo>
                  <a:lnTo>
                    <a:pt x="497471" y="8890"/>
                  </a:lnTo>
                  <a:lnTo>
                    <a:pt x="653935" y="5080"/>
                  </a:lnTo>
                  <a:lnTo>
                    <a:pt x="558520" y="5080"/>
                  </a:lnTo>
                  <a:lnTo>
                    <a:pt x="509955" y="6350"/>
                  </a:lnTo>
                  <a:lnTo>
                    <a:pt x="537464" y="6350"/>
                  </a:lnTo>
                  <a:lnTo>
                    <a:pt x="493166" y="8890"/>
                  </a:lnTo>
                  <a:lnTo>
                    <a:pt x="385356" y="11430"/>
                  </a:lnTo>
                  <a:lnTo>
                    <a:pt x="321906" y="11430"/>
                  </a:lnTo>
                  <a:lnTo>
                    <a:pt x="324446" y="10160"/>
                  </a:lnTo>
                  <a:lnTo>
                    <a:pt x="320014" y="8890"/>
                  </a:lnTo>
                  <a:lnTo>
                    <a:pt x="305650" y="7620"/>
                  </a:lnTo>
                  <a:lnTo>
                    <a:pt x="263385" y="7620"/>
                  </a:lnTo>
                  <a:lnTo>
                    <a:pt x="221030" y="6350"/>
                  </a:lnTo>
                  <a:lnTo>
                    <a:pt x="70789" y="6350"/>
                  </a:lnTo>
                  <a:lnTo>
                    <a:pt x="68122" y="12700"/>
                  </a:lnTo>
                  <a:lnTo>
                    <a:pt x="63449" y="17780"/>
                  </a:lnTo>
                  <a:lnTo>
                    <a:pt x="55918" y="21590"/>
                  </a:lnTo>
                  <a:lnTo>
                    <a:pt x="44691" y="25400"/>
                  </a:lnTo>
                  <a:lnTo>
                    <a:pt x="51308" y="34290"/>
                  </a:lnTo>
                  <a:lnTo>
                    <a:pt x="52666" y="36830"/>
                  </a:lnTo>
                  <a:lnTo>
                    <a:pt x="53340" y="39370"/>
                  </a:lnTo>
                  <a:lnTo>
                    <a:pt x="53454" y="41910"/>
                  </a:lnTo>
                  <a:lnTo>
                    <a:pt x="53721" y="45720"/>
                  </a:lnTo>
                  <a:lnTo>
                    <a:pt x="51727" y="50800"/>
                  </a:lnTo>
                  <a:lnTo>
                    <a:pt x="49212" y="55880"/>
                  </a:lnTo>
                  <a:lnTo>
                    <a:pt x="45008" y="62230"/>
                  </a:lnTo>
                  <a:lnTo>
                    <a:pt x="41008" y="69850"/>
                  </a:lnTo>
                  <a:lnTo>
                    <a:pt x="38366" y="77470"/>
                  </a:lnTo>
                  <a:lnTo>
                    <a:pt x="38227" y="83820"/>
                  </a:lnTo>
                  <a:lnTo>
                    <a:pt x="60985" y="83820"/>
                  </a:lnTo>
                  <a:lnTo>
                    <a:pt x="5816574" y="83820"/>
                  </a:lnTo>
                  <a:lnTo>
                    <a:pt x="5846483" y="83820"/>
                  </a:lnTo>
                  <a:lnTo>
                    <a:pt x="5851639" y="72390"/>
                  </a:lnTo>
                  <a:lnTo>
                    <a:pt x="5835878" y="60960"/>
                  </a:lnTo>
                  <a:lnTo>
                    <a:pt x="5824575" y="49530"/>
                  </a:lnTo>
                  <a:lnTo>
                    <a:pt x="5831941" y="45720"/>
                  </a:lnTo>
                  <a:lnTo>
                    <a:pt x="5844210" y="39370"/>
                  </a:lnTo>
                  <a:lnTo>
                    <a:pt x="5833135" y="39370"/>
                  </a:lnTo>
                  <a:lnTo>
                    <a:pt x="5826645" y="41910"/>
                  </a:lnTo>
                  <a:lnTo>
                    <a:pt x="5819508" y="45720"/>
                  </a:lnTo>
                  <a:lnTo>
                    <a:pt x="5806503" y="45720"/>
                  </a:lnTo>
                  <a:lnTo>
                    <a:pt x="5809589" y="41910"/>
                  </a:lnTo>
                  <a:lnTo>
                    <a:pt x="5815215" y="39370"/>
                  </a:lnTo>
                  <a:lnTo>
                    <a:pt x="5822505" y="35560"/>
                  </a:lnTo>
                  <a:lnTo>
                    <a:pt x="5830557" y="33020"/>
                  </a:lnTo>
                  <a:lnTo>
                    <a:pt x="5833376" y="31750"/>
                  </a:lnTo>
                  <a:lnTo>
                    <a:pt x="5835980" y="31750"/>
                  </a:lnTo>
                  <a:lnTo>
                    <a:pt x="5838482" y="30480"/>
                  </a:lnTo>
                  <a:lnTo>
                    <a:pt x="5840908" y="29210"/>
                  </a:lnTo>
                  <a:lnTo>
                    <a:pt x="5843270" y="27940"/>
                  </a:lnTo>
                  <a:lnTo>
                    <a:pt x="5845264" y="26670"/>
                  </a:lnTo>
                  <a:lnTo>
                    <a:pt x="5849201" y="25400"/>
                  </a:lnTo>
                  <a:lnTo>
                    <a:pt x="5851791" y="22860"/>
                  </a:lnTo>
                  <a:lnTo>
                    <a:pt x="5851791" y="21590"/>
                  </a:lnTo>
                  <a:lnTo>
                    <a:pt x="5854598" y="15240"/>
                  </a:lnTo>
                  <a:close/>
                </a:path>
                <a:path w="5859145" h="590550">
                  <a:moveTo>
                    <a:pt x="5858764" y="54825"/>
                  </a:moveTo>
                  <a:lnTo>
                    <a:pt x="5850775" y="46990"/>
                  </a:lnTo>
                  <a:lnTo>
                    <a:pt x="5855576" y="52768"/>
                  </a:lnTo>
                  <a:lnTo>
                    <a:pt x="5858764" y="54825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 sz="1714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210904" y="423967"/>
            <a:ext cx="7434486" cy="450063"/>
          </a:xfrm>
          <a:prstGeom prst="rect">
            <a:avLst/>
          </a:prstGeom>
        </p:spPr>
        <p:txBody>
          <a:bodyPr vert="horz" wrap="square" lIns="0" tIns="39310" rIns="0" bIns="0" rtlCol="0">
            <a:spAutoFit/>
          </a:bodyPr>
          <a:lstStyle/>
          <a:p>
            <a:pPr marL="12095" marR="4838">
              <a:lnSpc>
                <a:spcPts val="1647"/>
              </a:lnSpc>
              <a:spcBef>
                <a:spcPts val="309"/>
              </a:spcBef>
            </a:pPr>
            <a:r>
              <a:rPr sz="2400" spc="72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IDENTIFICACIÓN</a:t>
            </a:r>
            <a:r>
              <a:rPr sz="2400" spc="319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 </a:t>
            </a:r>
            <a:r>
              <a:rPr sz="2400" spc="-43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DE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 </a:t>
            </a:r>
            <a:r>
              <a:rPr sz="2400" spc="81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PELIGROS,</a:t>
            </a:r>
            <a:r>
              <a:rPr sz="2400" spc="319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VALORACIÓN</a:t>
            </a:r>
            <a:r>
              <a:rPr sz="2400" spc="324" dirty="0">
                <a:solidFill>
                  <a:schemeClr val="accent5">
                    <a:lumMod val="75000"/>
                  </a:schemeClr>
                </a:solidFill>
                <a:latin typeface="Georgia"/>
                <a:cs typeface="Georgia"/>
              </a:rPr>
              <a:t> </a:t>
            </a:r>
            <a:r>
              <a:rPr sz="1524" spc="-43" dirty="0">
                <a:solidFill>
                  <a:srgbClr val="FFFFFF"/>
                </a:solidFill>
                <a:latin typeface="Georgia"/>
                <a:cs typeface="Georgia"/>
              </a:rPr>
              <a:t>DE </a:t>
            </a:r>
            <a:r>
              <a:rPr sz="1524" spc="-357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72" dirty="0">
                <a:solidFill>
                  <a:srgbClr val="FFFFFF"/>
                </a:solidFill>
                <a:latin typeface="Georgia"/>
                <a:cs typeface="Georgia"/>
              </a:rPr>
              <a:t>RIESGOS</a:t>
            </a:r>
            <a:r>
              <a:rPr sz="1524" spc="314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-81" dirty="0">
                <a:solidFill>
                  <a:srgbClr val="FFFFFF"/>
                </a:solidFill>
                <a:latin typeface="Georgia"/>
                <a:cs typeface="Georgia"/>
              </a:rPr>
              <a:t>Y</a:t>
            </a:r>
            <a:r>
              <a:rPr sz="1524" spc="38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14" dirty="0">
                <a:solidFill>
                  <a:srgbClr val="FFFFFF"/>
                </a:solidFill>
                <a:latin typeface="Georgia"/>
                <a:cs typeface="Georgia"/>
              </a:rPr>
              <a:t>DETERMINACIÓN</a:t>
            </a:r>
            <a:r>
              <a:rPr sz="1524" spc="319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-43" dirty="0">
                <a:solidFill>
                  <a:srgbClr val="FFFFFF"/>
                </a:solidFill>
                <a:latin typeface="Georgia"/>
                <a:cs typeface="Georgia"/>
              </a:rPr>
              <a:t>DE</a:t>
            </a:r>
            <a:r>
              <a:rPr sz="1524" spc="-5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33" dirty="0">
                <a:solidFill>
                  <a:srgbClr val="FFFFFF"/>
                </a:solidFill>
                <a:latin typeface="Georgia"/>
                <a:cs typeface="Georgia"/>
              </a:rPr>
              <a:t>LOS</a:t>
            </a:r>
            <a:r>
              <a:rPr sz="1524" spc="319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24" spc="19" dirty="0">
                <a:solidFill>
                  <a:srgbClr val="FFFFFF"/>
                </a:solidFill>
                <a:latin typeface="Georgia"/>
                <a:cs typeface="Georgia"/>
              </a:rPr>
              <a:t>CONTROLES</a:t>
            </a:r>
            <a:endParaRPr sz="1524" dirty="0">
              <a:latin typeface="Georgia"/>
              <a:cs typeface="Georg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10904" y="979101"/>
            <a:ext cx="5853925" cy="1869010"/>
          </a:xfrm>
          <a:prstGeom prst="rect">
            <a:avLst/>
          </a:prstGeom>
          <a:noFill/>
        </p:spPr>
        <p:txBody>
          <a:bodyPr vert="horz" wrap="square" lIns="0" tIns="103414" rIns="0" bIns="0" rtlCol="0">
            <a:spAutoFit/>
          </a:bodyPr>
          <a:lstStyle/>
          <a:p>
            <a:pPr marL="28423" marR="3024">
              <a:spcBef>
                <a:spcPts val="814"/>
              </a:spcBef>
            </a:pPr>
            <a:r>
              <a:rPr spc="24" dirty="0">
                <a:solidFill>
                  <a:srgbClr val="00148E"/>
                </a:solidFill>
                <a:latin typeface="Georgia"/>
                <a:cs typeface="Georgia"/>
              </a:rPr>
              <a:t>¿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76" dirty="0">
                <a:solidFill>
                  <a:srgbClr val="00148E"/>
                </a:solidFill>
                <a:latin typeface="Georgia"/>
                <a:cs typeface="Georgia"/>
              </a:rPr>
              <a:t>QUE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124" dirty="0">
                <a:solidFill>
                  <a:srgbClr val="00148E"/>
                </a:solidFill>
                <a:latin typeface="Georgia"/>
                <a:cs typeface="Georgia"/>
              </a:rPr>
              <a:t>ES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81" dirty="0">
                <a:solidFill>
                  <a:srgbClr val="00148E"/>
                </a:solidFill>
                <a:latin typeface="Georgia"/>
                <a:cs typeface="Georgia"/>
              </a:rPr>
              <a:t>UN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52" dirty="0">
                <a:solidFill>
                  <a:srgbClr val="00148E"/>
                </a:solidFill>
                <a:latin typeface="Georgia"/>
                <a:cs typeface="Georgia"/>
              </a:rPr>
              <a:t>RIESGO?.....</a:t>
            </a:r>
            <a:endParaRPr lang="es-ES" spc="52" dirty="0">
              <a:solidFill>
                <a:srgbClr val="00148E"/>
              </a:solidFill>
              <a:latin typeface="Georgia"/>
              <a:cs typeface="Georgia"/>
            </a:endParaRPr>
          </a:p>
          <a:p>
            <a:pPr marL="28423" marR="3024">
              <a:spcBef>
                <a:spcPts val="814"/>
              </a:spcBef>
            </a:pPr>
            <a:endParaRPr lang="es-ES" spc="52" dirty="0">
              <a:solidFill>
                <a:srgbClr val="00148E"/>
              </a:solidFill>
              <a:latin typeface="Georgia"/>
              <a:cs typeface="Georgia"/>
            </a:endParaRPr>
          </a:p>
          <a:p>
            <a:pPr algn="just"/>
            <a:r>
              <a:rPr lang="es-ES" dirty="0"/>
              <a:t>Condiciones del ambiente, instrumentos, materiales, la tarea o la organización del trabajo que encierra un daño potencial en la salud de los trabajadores o un efecto negativo en la empresa.</a:t>
            </a:r>
            <a:endParaRPr dirty="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77876" y="3075915"/>
            <a:ext cx="1559680" cy="537131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095" marR="4838" indent="166304">
              <a:lnSpc>
                <a:spcPct val="117200"/>
              </a:lnSpc>
              <a:spcBef>
                <a:spcPts val="91"/>
              </a:spcBef>
            </a:pPr>
            <a:r>
              <a:rPr sz="1524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1524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1524" spc="76" dirty="0">
                <a:solidFill>
                  <a:srgbClr val="00148E"/>
                </a:solidFill>
                <a:latin typeface="Georgia"/>
                <a:cs typeface="Georgia"/>
              </a:rPr>
              <a:t> RIESGO</a:t>
            </a:r>
            <a:r>
              <a:rPr sz="1524" spc="-6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1524" spc="62" dirty="0">
                <a:solidFill>
                  <a:srgbClr val="00148E"/>
                </a:solidFill>
                <a:latin typeface="Georgia"/>
                <a:cs typeface="Georgia"/>
              </a:rPr>
              <a:t>FÍSICO</a:t>
            </a:r>
            <a:endParaRPr sz="1524" dirty="0">
              <a:latin typeface="Georgia"/>
              <a:cs typeface="Georgi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1257" y="3613047"/>
            <a:ext cx="4323610" cy="324495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763802" y="2855109"/>
            <a:ext cx="1788886" cy="537131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095" marR="4838" indent="280600">
              <a:lnSpc>
                <a:spcPct val="117200"/>
              </a:lnSpc>
              <a:spcBef>
                <a:spcPts val="91"/>
              </a:spcBef>
            </a:pPr>
            <a:r>
              <a:rPr sz="1524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1524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1524" spc="76" dirty="0">
                <a:solidFill>
                  <a:srgbClr val="00148E"/>
                </a:solidFill>
                <a:latin typeface="Georgia"/>
                <a:cs typeface="Georgia"/>
              </a:rPr>
              <a:t> RIESGO</a:t>
            </a:r>
            <a:r>
              <a:rPr sz="1524" spc="-5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1524" spc="33" dirty="0">
                <a:solidFill>
                  <a:srgbClr val="00148E"/>
                </a:solidFill>
                <a:latin typeface="Georgia"/>
                <a:cs typeface="Georgia"/>
              </a:rPr>
              <a:t>QUÍMICO</a:t>
            </a:r>
            <a:endParaRPr sz="1524" dirty="0">
              <a:latin typeface="Georgia"/>
              <a:cs typeface="Georgi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928147" y="2848112"/>
            <a:ext cx="7100567" cy="3846602"/>
            <a:chOff x="2639355" y="4240113"/>
            <a:chExt cx="6355715" cy="230632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39355" y="4659362"/>
              <a:ext cx="3220585" cy="158170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07582" y="4240113"/>
              <a:ext cx="3087188" cy="230586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41457" y="4992861"/>
              <a:ext cx="819438" cy="781325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9518153" y="2407300"/>
            <a:ext cx="2012648" cy="537131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095" marR="4838" indent="392477">
              <a:lnSpc>
                <a:spcPct val="117200"/>
              </a:lnSpc>
              <a:spcBef>
                <a:spcPts val="91"/>
              </a:spcBef>
            </a:pPr>
            <a:r>
              <a:rPr sz="1524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1524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1524" spc="76" dirty="0">
                <a:solidFill>
                  <a:srgbClr val="00148E"/>
                </a:solidFill>
                <a:latin typeface="Georgia"/>
                <a:cs typeface="Georgia"/>
              </a:rPr>
              <a:t> RIESGO</a:t>
            </a:r>
            <a:r>
              <a:rPr sz="1524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1524" spc="43" dirty="0">
                <a:solidFill>
                  <a:srgbClr val="00148E"/>
                </a:solidFill>
                <a:latin typeface="Georgia"/>
                <a:cs typeface="Georgia"/>
              </a:rPr>
              <a:t>BIOLÓGICO</a:t>
            </a:r>
            <a:endParaRPr sz="1524" dirty="0">
              <a:latin typeface="Georgia"/>
              <a:cs typeface="Georgia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>
            <a:off x="10718675" y="284599"/>
            <a:ext cx="1071439" cy="8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65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910247" y="329366"/>
            <a:ext cx="4393253" cy="701150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1490" marR="4838" algn="ctr">
              <a:lnSpc>
                <a:spcPct val="117200"/>
              </a:lnSpc>
              <a:spcBef>
                <a:spcPts val="91"/>
              </a:spcBef>
            </a:pPr>
            <a:r>
              <a:rPr sz="2000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2000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 RIESGO </a:t>
            </a:r>
            <a:r>
              <a:rPr sz="2000" spc="81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B</a:t>
            </a:r>
            <a:r>
              <a:rPr sz="2000" spc="-24" dirty="0">
                <a:solidFill>
                  <a:srgbClr val="00148E"/>
                </a:solidFill>
                <a:latin typeface="Georgia"/>
                <a:cs typeface="Georgia"/>
              </a:rPr>
              <a:t>I</a:t>
            </a:r>
            <a:r>
              <a:rPr sz="2000" spc="48" dirty="0">
                <a:solidFill>
                  <a:srgbClr val="00148E"/>
                </a:solidFill>
                <a:latin typeface="Georgia"/>
                <a:cs typeface="Georgia"/>
              </a:rPr>
              <a:t>O</a:t>
            </a:r>
            <a:r>
              <a:rPr sz="2000" spc="29" dirty="0">
                <a:solidFill>
                  <a:srgbClr val="00148E"/>
                </a:solidFill>
                <a:latin typeface="Georgia"/>
                <a:cs typeface="Georgia"/>
              </a:rPr>
              <a:t>M</a:t>
            </a:r>
            <a:r>
              <a:rPr sz="2000" spc="108" dirty="0">
                <a:solidFill>
                  <a:srgbClr val="00148E"/>
                </a:solidFill>
                <a:latin typeface="Georgia"/>
                <a:cs typeface="Georgia"/>
              </a:rPr>
              <a:t>E</a:t>
            </a:r>
            <a:r>
              <a:rPr sz="2000" spc="100" dirty="0">
                <a:solidFill>
                  <a:srgbClr val="00148E"/>
                </a:solidFill>
                <a:latin typeface="Georgia"/>
                <a:cs typeface="Georgia"/>
              </a:rPr>
              <a:t>C</a:t>
            </a:r>
            <a:r>
              <a:rPr sz="2000" spc="214" dirty="0">
                <a:solidFill>
                  <a:srgbClr val="00148E"/>
                </a:solidFill>
                <a:latin typeface="Georgia"/>
                <a:cs typeface="Georgia"/>
              </a:rPr>
              <a:t>Á</a:t>
            </a:r>
            <a:r>
              <a:rPr sz="2000" spc="108" dirty="0">
                <a:solidFill>
                  <a:srgbClr val="00148E"/>
                </a:solidFill>
                <a:latin typeface="Georgia"/>
                <a:cs typeface="Georgia"/>
              </a:rPr>
              <a:t>N</a:t>
            </a:r>
            <a:r>
              <a:rPr sz="2000" spc="-24" dirty="0">
                <a:solidFill>
                  <a:srgbClr val="00148E"/>
                </a:solidFill>
                <a:latin typeface="Georgia"/>
                <a:cs typeface="Georgia"/>
              </a:rPr>
              <a:t>I</a:t>
            </a:r>
            <a:r>
              <a:rPr sz="2000" spc="100" dirty="0">
                <a:solidFill>
                  <a:srgbClr val="00148E"/>
                </a:solidFill>
                <a:latin typeface="Georgia"/>
                <a:cs typeface="Georgia"/>
              </a:rPr>
              <a:t>C</a:t>
            </a:r>
            <a:r>
              <a:rPr sz="2000" spc="52" dirty="0">
                <a:solidFill>
                  <a:srgbClr val="00148E"/>
                </a:solidFill>
                <a:latin typeface="Georgia"/>
                <a:cs typeface="Georgia"/>
              </a:rPr>
              <a:t>O</a:t>
            </a:r>
            <a:endParaRPr sz="2000" dirty="0">
              <a:latin typeface="Georgia"/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51914" y="186281"/>
            <a:ext cx="3109227" cy="701150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1490" marR="4838" algn="ctr">
              <a:lnSpc>
                <a:spcPct val="117200"/>
              </a:lnSpc>
              <a:spcBef>
                <a:spcPts val="91"/>
              </a:spcBef>
            </a:pPr>
            <a:r>
              <a:rPr sz="2000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2000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 RIESGO </a:t>
            </a:r>
            <a:r>
              <a:rPr sz="2000" spc="81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62" dirty="0">
                <a:solidFill>
                  <a:srgbClr val="00148E"/>
                </a:solidFill>
                <a:latin typeface="Georgia"/>
                <a:cs typeface="Georgia"/>
              </a:rPr>
              <a:t>P</a:t>
            </a:r>
            <a:r>
              <a:rPr sz="2000" spc="138" dirty="0">
                <a:solidFill>
                  <a:srgbClr val="00148E"/>
                </a:solidFill>
                <a:latin typeface="Georgia"/>
                <a:cs typeface="Georgia"/>
              </a:rPr>
              <a:t>S</a:t>
            </a:r>
            <a:r>
              <a:rPr sz="2000" spc="-24" dirty="0">
                <a:solidFill>
                  <a:srgbClr val="00148E"/>
                </a:solidFill>
                <a:latin typeface="Georgia"/>
                <a:cs typeface="Georgia"/>
              </a:rPr>
              <a:t>I</a:t>
            </a:r>
            <a:r>
              <a:rPr sz="2000" spc="100" dirty="0">
                <a:solidFill>
                  <a:srgbClr val="00148E"/>
                </a:solidFill>
                <a:latin typeface="Georgia"/>
                <a:cs typeface="Georgia"/>
              </a:rPr>
              <a:t>C</a:t>
            </a:r>
            <a:r>
              <a:rPr sz="2000" spc="48" dirty="0">
                <a:solidFill>
                  <a:srgbClr val="00148E"/>
                </a:solidFill>
                <a:latin typeface="Georgia"/>
                <a:cs typeface="Georgia"/>
              </a:rPr>
              <a:t>O</a:t>
            </a:r>
            <a:r>
              <a:rPr sz="2000" spc="138" dirty="0">
                <a:solidFill>
                  <a:srgbClr val="00148E"/>
                </a:solidFill>
                <a:latin typeface="Georgia"/>
                <a:cs typeface="Georgia"/>
              </a:rPr>
              <a:t>S</a:t>
            </a:r>
            <a:r>
              <a:rPr sz="2000" spc="48" dirty="0">
                <a:solidFill>
                  <a:srgbClr val="00148E"/>
                </a:solidFill>
                <a:latin typeface="Georgia"/>
                <a:cs typeface="Georgia"/>
              </a:rPr>
              <a:t>O</a:t>
            </a:r>
            <a:r>
              <a:rPr sz="2000" spc="100" dirty="0">
                <a:solidFill>
                  <a:srgbClr val="00148E"/>
                </a:solidFill>
                <a:latin typeface="Georgia"/>
                <a:cs typeface="Georgia"/>
              </a:rPr>
              <a:t>C</a:t>
            </a:r>
            <a:r>
              <a:rPr sz="2000" spc="-24" dirty="0">
                <a:solidFill>
                  <a:srgbClr val="00148E"/>
                </a:solidFill>
                <a:latin typeface="Georgia"/>
                <a:cs typeface="Georgia"/>
              </a:rPr>
              <a:t>I</a:t>
            </a:r>
            <a:r>
              <a:rPr sz="2000" spc="214" dirty="0">
                <a:solidFill>
                  <a:srgbClr val="00148E"/>
                </a:solidFill>
                <a:latin typeface="Georgia"/>
                <a:cs typeface="Georgia"/>
              </a:rPr>
              <a:t>A</a:t>
            </a:r>
            <a:r>
              <a:rPr sz="2000" spc="43" dirty="0">
                <a:solidFill>
                  <a:srgbClr val="00148E"/>
                </a:solidFill>
                <a:latin typeface="Georgia"/>
                <a:cs typeface="Georgia"/>
              </a:rPr>
              <a:t>L</a:t>
            </a:r>
            <a:endParaRPr sz="2000" dirty="0">
              <a:latin typeface="Georgia"/>
              <a:cs typeface="Georgi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06829" y="1555786"/>
            <a:ext cx="11734800" cy="4972848"/>
            <a:chOff x="-71211" y="1088588"/>
            <a:chExt cx="8884942" cy="3075307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71211" y="1088588"/>
              <a:ext cx="4945778" cy="296331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9654" y="1400671"/>
              <a:ext cx="3554077" cy="2763224"/>
            </a:xfrm>
            <a:prstGeom prst="rect">
              <a:avLst/>
            </a:prstGeom>
          </p:spPr>
        </p:pic>
      </p:grp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>
            <a:off x="11120561" y="186281"/>
            <a:ext cx="1071439" cy="87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995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pic>
        <p:nvPicPr>
          <p:cNvPr id="9" name="object 7">
            <a:extLst>
              <a:ext uri="{FF2B5EF4-FFF2-40B4-BE49-F238E27FC236}">
                <a16:creationId xmlns:a16="http://schemas.microsoft.com/office/drawing/2014/main" id="{BCD56A7F-7270-408E-B4A0-91E955EA326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5171" y="1571221"/>
            <a:ext cx="5399315" cy="4484334"/>
          </a:xfrm>
          <a:prstGeom prst="rect">
            <a:avLst/>
          </a:prstGeom>
        </p:spPr>
      </p:pic>
      <p:sp>
        <p:nvSpPr>
          <p:cNvPr id="10" name="object 12">
            <a:extLst>
              <a:ext uri="{FF2B5EF4-FFF2-40B4-BE49-F238E27FC236}">
                <a16:creationId xmlns:a16="http://schemas.microsoft.com/office/drawing/2014/main" id="{3B4F77E2-FEF1-4480-9238-16EFD65BD585}"/>
              </a:ext>
            </a:extLst>
          </p:cNvPr>
          <p:cNvSpPr txBox="1"/>
          <p:nvPr/>
        </p:nvSpPr>
        <p:spPr>
          <a:xfrm>
            <a:off x="6632482" y="841332"/>
            <a:ext cx="4329432" cy="3363802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543058" marR="1588656" indent="-426343">
              <a:lnSpc>
                <a:spcPct val="117200"/>
              </a:lnSpc>
              <a:spcBef>
                <a:spcPts val="91"/>
              </a:spcBef>
            </a:pPr>
            <a:r>
              <a:rPr sz="2000"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RIESGO </a:t>
            </a:r>
            <a:r>
              <a:rPr sz="2000" spc="-35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81" dirty="0">
                <a:solidFill>
                  <a:srgbClr val="00148E"/>
                </a:solidFill>
                <a:latin typeface="Georgia"/>
                <a:cs typeface="Georgia"/>
              </a:rPr>
              <a:t>ELÉCTRICO</a:t>
            </a:r>
            <a:endParaRPr sz="2000" dirty="0">
              <a:latin typeface="Georgia"/>
              <a:cs typeface="Georgia"/>
            </a:endParaRPr>
          </a:p>
          <a:p>
            <a:pPr marL="12095" marR="4838" algn="just">
              <a:lnSpc>
                <a:spcPct val="114599"/>
              </a:lnSpc>
              <a:spcBef>
                <a:spcPts val="1143"/>
              </a:spcBef>
            </a:pPr>
            <a:r>
              <a:rPr spc="95" dirty="0">
                <a:latin typeface="Georgia"/>
                <a:cs typeface="Georgia"/>
              </a:rPr>
              <a:t>Se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refiere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134" dirty="0">
                <a:latin typeface="Georgia"/>
                <a:cs typeface="Georgia"/>
              </a:rPr>
              <a:t>a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los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86" dirty="0">
                <a:latin typeface="Georgia"/>
                <a:cs typeface="Georgia"/>
              </a:rPr>
              <a:t>sistemas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eléctricos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62" dirty="0">
                <a:latin typeface="Georgia"/>
                <a:cs typeface="Georgia"/>
              </a:rPr>
              <a:t>de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95" dirty="0">
                <a:latin typeface="Georgia"/>
                <a:cs typeface="Georgia"/>
              </a:rPr>
              <a:t>las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72" dirty="0">
                <a:latin typeface="Georgia"/>
                <a:cs typeface="Georgia"/>
              </a:rPr>
              <a:t>maquinas, </a:t>
            </a:r>
            <a:r>
              <a:rPr spc="-262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los </a:t>
            </a:r>
            <a:r>
              <a:rPr spc="52" dirty="0">
                <a:latin typeface="Georgia"/>
                <a:cs typeface="Georgia"/>
              </a:rPr>
              <a:t>equipos </a:t>
            </a:r>
            <a:r>
              <a:rPr spc="57" dirty="0">
                <a:latin typeface="Georgia"/>
                <a:cs typeface="Georgia"/>
              </a:rPr>
              <a:t>que </a:t>
            </a:r>
            <a:r>
              <a:rPr spc="100" dirty="0">
                <a:latin typeface="Georgia"/>
                <a:cs typeface="Georgia"/>
              </a:rPr>
              <a:t>al </a:t>
            </a:r>
            <a:r>
              <a:rPr spc="86" dirty="0">
                <a:latin typeface="Georgia"/>
                <a:cs typeface="Georgia"/>
              </a:rPr>
              <a:t>entrar en </a:t>
            </a:r>
            <a:r>
              <a:rPr spc="91" dirty="0">
                <a:latin typeface="Georgia"/>
                <a:cs typeface="Georgia"/>
              </a:rPr>
              <a:t>contacto </a:t>
            </a:r>
            <a:r>
              <a:rPr spc="76" dirty="0">
                <a:latin typeface="Georgia"/>
                <a:cs typeface="Georgia"/>
              </a:rPr>
              <a:t>con </a:t>
            </a:r>
            <a:r>
              <a:rPr spc="95" dirty="0">
                <a:latin typeface="Georgia"/>
                <a:cs typeface="Georgia"/>
              </a:rPr>
              <a:t>las </a:t>
            </a:r>
            <a:r>
              <a:rPr spc="100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personas </a:t>
            </a:r>
            <a:r>
              <a:rPr spc="48" dirty="0">
                <a:latin typeface="Georgia"/>
                <a:cs typeface="Georgia"/>
              </a:rPr>
              <a:t>o </a:t>
            </a:r>
            <a:r>
              <a:rPr spc="95" dirty="0">
                <a:latin typeface="Georgia"/>
                <a:cs typeface="Georgia"/>
              </a:rPr>
              <a:t>las </a:t>
            </a:r>
            <a:r>
              <a:rPr spc="81" dirty="0">
                <a:latin typeface="Georgia"/>
                <a:cs typeface="Georgia"/>
              </a:rPr>
              <a:t>instalaciones </a:t>
            </a:r>
            <a:r>
              <a:rPr spc="153" dirty="0">
                <a:latin typeface="Georgia"/>
                <a:cs typeface="Georgia"/>
              </a:rPr>
              <a:t>y </a:t>
            </a:r>
            <a:r>
              <a:rPr spc="86" dirty="0">
                <a:latin typeface="Georgia"/>
                <a:cs typeface="Georgia"/>
              </a:rPr>
              <a:t>materiales </a:t>
            </a:r>
            <a:r>
              <a:rPr spc="62" dirty="0">
                <a:latin typeface="Georgia"/>
                <a:cs typeface="Georgia"/>
              </a:rPr>
              <a:t>pueden </a:t>
            </a:r>
            <a:r>
              <a:rPr spc="67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provocar </a:t>
            </a:r>
            <a:r>
              <a:rPr spc="72" dirty="0">
                <a:latin typeface="Georgia"/>
                <a:cs typeface="Georgia"/>
              </a:rPr>
              <a:t>lesiones </a:t>
            </a:r>
            <a:r>
              <a:rPr spc="134" dirty="0">
                <a:latin typeface="Georgia"/>
                <a:cs typeface="Georgia"/>
              </a:rPr>
              <a:t>a </a:t>
            </a:r>
            <a:r>
              <a:rPr spc="95" dirty="0">
                <a:latin typeface="Georgia"/>
                <a:cs typeface="Georgia"/>
              </a:rPr>
              <a:t>las </a:t>
            </a:r>
            <a:r>
              <a:rPr spc="76" dirty="0">
                <a:latin typeface="Georgia"/>
                <a:cs typeface="Georgia"/>
              </a:rPr>
              <a:t>personas </a:t>
            </a:r>
            <a:r>
              <a:rPr spc="153" dirty="0">
                <a:latin typeface="Georgia"/>
                <a:cs typeface="Georgia"/>
              </a:rPr>
              <a:t>y </a:t>
            </a:r>
            <a:r>
              <a:rPr spc="76" dirty="0">
                <a:latin typeface="Georgia"/>
                <a:cs typeface="Georgia"/>
              </a:rPr>
              <a:t>daños </a:t>
            </a:r>
            <a:r>
              <a:rPr spc="134" dirty="0">
                <a:latin typeface="Georgia"/>
                <a:cs typeface="Georgia"/>
              </a:rPr>
              <a:t>a </a:t>
            </a:r>
            <a:r>
              <a:rPr spc="100" dirty="0">
                <a:latin typeface="Georgia"/>
                <a:cs typeface="Georgia"/>
              </a:rPr>
              <a:t>la </a:t>
            </a:r>
            <a:r>
              <a:rPr spc="105" dirty="0">
                <a:latin typeface="Georgia"/>
                <a:cs typeface="Georgia"/>
              </a:rPr>
              <a:t> </a:t>
            </a:r>
            <a:r>
              <a:rPr spc="48" dirty="0">
                <a:latin typeface="Georgia"/>
                <a:cs typeface="Georgia"/>
              </a:rPr>
              <a:t>propiedad.</a:t>
            </a:r>
            <a:endParaRPr dirty="0">
              <a:latin typeface="Georgia"/>
              <a:cs typeface="Georgia"/>
            </a:endParaRPr>
          </a:p>
          <a:p>
            <a:pPr marR="26609" algn="just">
              <a:spcBef>
                <a:spcPts val="199"/>
              </a:spcBef>
            </a:pPr>
            <a:r>
              <a:rPr spc="76" dirty="0">
                <a:latin typeface="Georgia"/>
                <a:cs typeface="Georgia"/>
              </a:rPr>
              <a:t>Muy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baja,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baja,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62" dirty="0">
                <a:latin typeface="Georgia"/>
                <a:cs typeface="Georgia"/>
              </a:rPr>
              <a:t>media,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105" dirty="0">
                <a:latin typeface="Georgia"/>
                <a:cs typeface="Georgia"/>
              </a:rPr>
              <a:t>alta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153" dirty="0">
                <a:latin typeface="Georgia"/>
                <a:cs typeface="Georgia"/>
              </a:rPr>
              <a:t>y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105" dirty="0">
                <a:latin typeface="Georgia"/>
                <a:cs typeface="Georgia"/>
              </a:rPr>
              <a:t>extra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105" dirty="0">
                <a:latin typeface="Georgia"/>
                <a:cs typeface="Georgia"/>
              </a:rPr>
              <a:t>alta</a:t>
            </a:r>
            <a:r>
              <a:rPr spc="-5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tensión.</a:t>
            </a:r>
            <a:endParaRPr dirty="0">
              <a:latin typeface="Georgia"/>
              <a:cs typeface="Georgia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B13E86E-1B5A-4A18-879E-58100C57F8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5876" y="802445"/>
            <a:ext cx="841321" cy="762066"/>
          </a:xfrm>
          <a:prstGeom prst="rect">
            <a:avLst/>
          </a:prstGeom>
        </p:spPr>
      </p:pic>
      <p:sp>
        <p:nvSpPr>
          <p:cNvPr id="11" name="object 8">
            <a:extLst>
              <a:ext uri="{FF2B5EF4-FFF2-40B4-BE49-F238E27FC236}">
                <a16:creationId xmlns:a16="http://schemas.microsoft.com/office/drawing/2014/main" id="{24A2957A-662A-492D-86C8-E33EF2B1AE5E}"/>
              </a:ext>
            </a:extLst>
          </p:cNvPr>
          <p:cNvSpPr txBox="1"/>
          <p:nvPr/>
        </p:nvSpPr>
        <p:spPr>
          <a:xfrm>
            <a:off x="1230086" y="802445"/>
            <a:ext cx="2607242" cy="701150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095" marR="4838" indent="361031">
              <a:lnSpc>
                <a:spcPct val="117200"/>
              </a:lnSpc>
              <a:spcBef>
                <a:spcPts val="91"/>
              </a:spcBef>
            </a:pPr>
            <a:r>
              <a:rPr sz="2000" spc="124" dirty="0">
                <a:solidFill>
                  <a:srgbClr val="00148E"/>
                </a:solidFill>
                <a:latin typeface="Georgia"/>
                <a:cs typeface="Georgia"/>
              </a:rPr>
              <a:t>FACTOR </a:t>
            </a:r>
            <a:r>
              <a:rPr sz="2000" spc="72" dirty="0">
                <a:solidFill>
                  <a:srgbClr val="00148E"/>
                </a:solidFill>
                <a:latin typeface="Georgia"/>
                <a:cs typeface="Georgia"/>
              </a:rPr>
              <a:t>DE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 RIESGO</a:t>
            </a:r>
            <a:r>
              <a:rPr sz="2000" spc="-6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95" dirty="0">
                <a:solidFill>
                  <a:srgbClr val="00148E"/>
                </a:solidFill>
                <a:latin typeface="Georgia"/>
                <a:cs typeface="Georgia"/>
              </a:rPr>
              <a:t>LOCATIVO</a:t>
            </a:r>
            <a:endParaRPr sz="2000" dirty="0">
              <a:latin typeface="Georgia"/>
              <a:cs typeface="Georg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13E7960-D146-44BE-86D3-B8DFA34FC4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756" t="19908" r="7306" b="11356"/>
          <a:stretch/>
        </p:blipFill>
        <p:spPr>
          <a:xfrm>
            <a:off x="7661069" y="4060319"/>
            <a:ext cx="3594759" cy="2591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37285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1A540BD-4673-4253-A204-12D46F9D9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91822"/>
            <a:ext cx="8284028" cy="6483228"/>
          </a:xfrm>
          <a:prstGeom prst="rect">
            <a:avLst/>
          </a:prstGeo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F84EE7D2-7361-42E1-97EE-FEF8BB6AE3C3}"/>
              </a:ext>
            </a:extLst>
          </p:cNvPr>
          <p:cNvSpPr txBox="1"/>
          <p:nvPr/>
        </p:nvSpPr>
        <p:spPr>
          <a:xfrm>
            <a:off x="478972" y="398674"/>
            <a:ext cx="1888353" cy="844432"/>
          </a:xfrm>
          <a:prstGeom prst="rect">
            <a:avLst/>
          </a:prstGeom>
        </p:spPr>
        <p:txBody>
          <a:bodyPr vert="horz" wrap="square" lIns="0" tIns="13305" rIns="0" bIns="0" rtlCol="0">
            <a:spAutoFit/>
          </a:bodyPr>
          <a:lstStyle/>
          <a:p>
            <a:pPr marL="12095" algn="ctr">
              <a:spcBef>
                <a:spcPts val="105"/>
              </a:spcBef>
            </a:pPr>
            <a:r>
              <a:rPr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spc="-29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spc="-24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76" dirty="0">
                <a:solidFill>
                  <a:srgbClr val="00148E"/>
                </a:solidFill>
                <a:latin typeface="Georgia"/>
                <a:cs typeface="Georgia"/>
              </a:rPr>
              <a:t>RIESGO</a:t>
            </a:r>
            <a:r>
              <a:rPr spc="-29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pc="86" dirty="0">
                <a:solidFill>
                  <a:srgbClr val="00148E"/>
                </a:solidFill>
                <a:latin typeface="Georgia"/>
                <a:cs typeface="Georgia"/>
              </a:rPr>
              <a:t>MECÁNICO</a:t>
            </a:r>
            <a:endParaRPr dirty="0">
              <a:latin typeface="Georgia"/>
              <a:cs typeface="Georgia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2286CE-833A-49F8-BE54-96E402A8F907}"/>
              </a:ext>
            </a:extLst>
          </p:cNvPr>
          <p:cNvSpPr txBox="1"/>
          <p:nvPr/>
        </p:nvSpPr>
        <p:spPr>
          <a:xfrm>
            <a:off x="260802" y="4324609"/>
            <a:ext cx="19816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95" algn="ctr">
              <a:spcBef>
                <a:spcPts val="105"/>
              </a:spcBef>
            </a:pPr>
            <a:r>
              <a:rPr lang="es-CO" sz="2000"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lang="es-CO" sz="2000" spc="-29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lang="es-CO" sz="2000" spc="-29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76" dirty="0">
                <a:solidFill>
                  <a:srgbClr val="00148E"/>
                </a:solidFill>
                <a:latin typeface="Georgia"/>
                <a:cs typeface="Georgia"/>
              </a:rPr>
              <a:t>RIESGO</a:t>
            </a:r>
            <a:r>
              <a:rPr lang="es-CO" sz="2000" spc="-29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124" dirty="0">
                <a:solidFill>
                  <a:srgbClr val="00148E"/>
                </a:solidFill>
                <a:latin typeface="Georgia"/>
                <a:cs typeface="Georgia"/>
              </a:rPr>
              <a:t>NATURALES</a:t>
            </a:r>
            <a:endParaRPr lang="es-CO" sz="2000" dirty="0">
              <a:latin typeface="Georgia"/>
              <a:cs typeface="Georgia"/>
            </a:endParaRPr>
          </a:p>
        </p:txBody>
      </p:sp>
      <p:pic>
        <p:nvPicPr>
          <p:cNvPr id="15" name="object 4">
            <a:extLst>
              <a:ext uri="{FF2B5EF4-FFF2-40B4-BE49-F238E27FC236}">
                <a16:creationId xmlns:a16="http://schemas.microsoft.com/office/drawing/2014/main" id="{EDF0B13F-CB2C-491D-A6E1-612F377A406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232749"/>
            <a:ext cx="3537806" cy="301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344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92689" y="4121298"/>
            <a:ext cx="2109453" cy="202364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280370" y="1304664"/>
            <a:ext cx="4042744" cy="2038632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095" marR="4838" algn="just">
              <a:lnSpc>
                <a:spcPct val="150000"/>
              </a:lnSpc>
              <a:spcBef>
                <a:spcPts val="14"/>
              </a:spcBef>
            </a:pPr>
            <a:r>
              <a:rPr spc="76" dirty="0" err="1">
                <a:latin typeface="Georgia" panose="02040502050405020303" pitchFamily="18" charset="0"/>
                <a:cs typeface="Georgia"/>
              </a:rPr>
              <a:t>Situaciones</a:t>
            </a:r>
            <a:r>
              <a:rPr spc="76" dirty="0">
                <a:latin typeface="Georgia" panose="02040502050405020303" pitchFamily="18" charset="0"/>
                <a:cs typeface="Georgia"/>
              </a:rPr>
              <a:t> </a:t>
            </a:r>
            <a:r>
              <a:rPr spc="57" dirty="0">
                <a:latin typeface="Georgia" panose="02040502050405020303" pitchFamily="18" charset="0"/>
                <a:cs typeface="Georgia"/>
              </a:rPr>
              <a:t>que </a:t>
            </a:r>
            <a:r>
              <a:rPr spc="100" dirty="0">
                <a:latin typeface="Georgia" panose="02040502050405020303" pitchFamily="18" charset="0"/>
                <a:cs typeface="Georgia"/>
              </a:rPr>
              <a:t>atentan </a:t>
            </a:r>
            <a:r>
              <a:rPr spc="86" dirty="0">
                <a:latin typeface="Georgia" panose="02040502050405020303" pitchFamily="18" charset="0"/>
                <a:cs typeface="Georgia"/>
              </a:rPr>
              <a:t>contra </a:t>
            </a:r>
            <a:r>
              <a:rPr spc="100" dirty="0">
                <a:latin typeface="Georgia" panose="02040502050405020303" pitchFamily="18" charset="0"/>
                <a:cs typeface="Georgia"/>
              </a:rPr>
              <a:t>la </a:t>
            </a:r>
            <a:r>
              <a:rPr spc="105" dirty="0">
                <a:latin typeface="Georgia" panose="02040502050405020303" pitchFamily="18" charset="0"/>
                <a:cs typeface="Georgia"/>
              </a:rPr>
              <a:t> </a:t>
            </a:r>
            <a:r>
              <a:rPr spc="67" dirty="0">
                <a:latin typeface="Georgia" panose="02040502050405020303" pitchFamily="18" charset="0"/>
                <a:cs typeface="Georgia"/>
              </a:rPr>
              <a:t>seguridad</a:t>
            </a:r>
            <a:r>
              <a:rPr spc="-19" dirty="0">
                <a:latin typeface="Georgia" panose="02040502050405020303" pitchFamily="18" charset="0"/>
                <a:cs typeface="Georgia"/>
              </a:rPr>
              <a:t> </a:t>
            </a:r>
            <a:r>
              <a:rPr spc="76" dirty="0">
                <a:latin typeface="Georgia" panose="02040502050405020303" pitchFamily="18" charset="0"/>
                <a:cs typeface="Georgia"/>
              </a:rPr>
              <a:t>física</a:t>
            </a:r>
            <a:r>
              <a:rPr spc="-19" dirty="0">
                <a:latin typeface="Georgia" panose="02040502050405020303" pitchFamily="18" charset="0"/>
                <a:cs typeface="Georgia"/>
              </a:rPr>
              <a:t> </a:t>
            </a:r>
            <a:r>
              <a:rPr spc="62" dirty="0">
                <a:latin typeface="Georgia" panose="02040502050405020303" pitchFamily="18" charset="0"/>
                <a:cs typeface="Georgia"/>
              </a:rPr>
              <a:t>de</a:t>
            </a:r>
            <a:r>
              <a:rPr spc="-19" dirty="0">
                <a:latin typeface="Georgia" panose="02040502050405020303" pitchFamily="18" charset="0"/>
                <a:cs typeface="Georgia"/>
              </a:rPr>
              <a:t> </a:t>
            </a:r>
            <a:r>
              <a:rPr spc="95" dirty="0">
                <a:latin typeface="Georgia" panose="02040502050405020303" pitchFamily="18" charset="0"/>
                <a:cs typeface="Georgia"/>
              </a:rPr>
              <a:t>las</a:t>
            </a:r>
            <a:r>
              <a:rPr spc="-14" dirty="0">
                <a:latin typeface="Georgia" panose="02040502050405020303" pitchFamily="18" charset="0"/>
                <a:cs typeface="Georgia"/>
              </a:rPr>
              <a:t> </a:t>
            </a:r>
            <a:r>
              <a:rPr spc="76" dirty="0">
                <a:latin typeface="Georgia" panose="02040502050405020303" pitchFamily="18" charset="0"/>
                <a:cs typeface="Georgia"/>
              </a:rPr>
              <a:t>personas</a:t>
            </a:r>
            <a:r>
              <a:rPr spc="-19" dirty="0">
                <a:latin typeface="Georgia" panose="02040502050405020303" pitchFamily="18" charset="0"/>
                <a:cs typeface="Georgia"/>
              </a:rPr>
              <a:t> </a:t>
            </a:r>
            <a:r>
              <a:rPr spc="43" dirty="0">
                <a:latin typeface="Georgia" panose="02040502050405020303" pitchFamily="18" charset="0"/>
                <a:cs typeface="Georgia"/>
              </a:rPr>
              <a:t>por </a:t>
            </a:r>
            <a:r>
              <a:rPr spc="-262" dirty="0">
                <a:latin typeface="Georgia" panose="02040502050405020303" pitchFamily="18" charset="0"/>
                <a:cs typeface="Georgia"/>
              </a:rPr>
              <a:t> </a:t>
            </a:r>
            <a:r>
              <a:rPr spc="76" dirty="0">
                <a:latin typeface="Georgia" panose="02040502050405020303" pitchFamily="18" charset="0"/>
                <a:cs typeface="Georgia"/>
              </a:rPr>
              <a:t>violencia </a:t>
            </a:r>
            <a:r>
              <a:rPr spc="86" dirty="0">
                <a:latin typeface="Georgia" panose="02040502050405020303" pitchFamily="18" charset="0"/>
                <a:cs typeface="Georgia"/>
              </a:rPr>
              <a:t>generada </a:t>
            </a:r>
            <a:r>
              <a:rPr spc="67" dirty="0">
                <a:latin typeface="Georgia" panose="02040502050405020303" pitchFamily="18" charset="0"/>
                <a:cs typeface="Georgia"/>
              </a:rPr>
              <a:t>desde </a:t>
            </a:r>
            <a:r>
              <a:rPr spc="76" dirty="0">
                <a:latin typeface="Georgia" panose="02040502050405020303" pitchFamily="18" charset="0"/>
                <a:cs typeface="Georgia"/>
              </a:rPr>
              <a:t>terceros </a:t>
            </a:r>
            <a:r>
              <a:rPr spc="81" dirty="0">
                <a:latin typeface="Georgia" panose="02040502050405020303" pitchFamily="18" charset="0"/>
                <a:cs typeface="Georgia"/>
              </a:rPr>
              <a:t> </a:t>
            </a:r>
            <a:r>
              <a:rPr spc="86" dirty="0">
                <a:latin typeface="Georgia" panose="02040502050405020303" pitchFamily="18" charset="0"/>
                <a:cs typeface="Georgia"/>
              </a:rPr>
              <a:t>para </a:t>
            </a:r>
            <a:r>
              <a:rPr spc="81" dirty="0">
                <a:latin typeface="Georgia" panose="02040502050405020303" pitchFamily="18" charset="0"/>
                <a:cs typeface="Georgia"/>
              </a:rPr>
              <a:t>efectos </a:t>
            </a:r>
            <a:r>
              <a:rPr spc="62" dirty="0">
                <a:latin typeface="Georgia" panose="02040502050405020303" pitchFamily="18" charset="0"/>
                <a:cs typeface="Georgia"/>
              </a:rPr>
              <a:t>de </a:t>
            </a:r>
            <a:r>
              <a:rPr spc="43" dirty="0">
                <a:latin typeface="Georgia" panose="02040502050405020303" pitchFamily="18" charset="0"/>
                <a:cs typeface="Georgia"/>
              </a:rPr>
              <a:t>robo, </a:t>
            </a:r>
            <a:r>
              <a:rPr spc="91" dirty="0">
                <a:latin typeface="Georgia" panose="02040502050405020303" pitchFamily="18" charset="0"/>
                <a:cs typeface="Georgia"/>
              </a:rPr>
              <a:t>estafa, </a:t>
            </a:r>
            <a:r>
              <a:rPr spc="95" dirty="0">
                <a:latin typeface="Georgia" panose="02040502050405020303" pitchFamily="18" charset="0"/>
                <a:cs typeface="Georgia"/>
              </a:rPr>
              <a:t> </a:t>
            </a:r>
            <a:r>
              <a:rPr spc="76" dirty="0">
                <a:latin typeface="Georgia" panose="02040502050405020303" pitchFamily="18" charset="0"/>
                <a:cs typeface="Georgia"/>
              </a:rPr>
              <a:t>secuestro,</a:t>
            </a:r>
            <a:r>
              <a:rPr spc="-14" dirty="0">
                <a:latin typeface="Georgia" panose="02040502050405020303" pitchFamily="18" charset="0"/>
                <a:cs typeface="Georgia"/>
              </a:rPr>
              <a:t> </a:t>
            </a:r>
            <a:r>
              <a:rPr spc="86" dirty="0">
                <a:latin typeface="Georgia" panose="02040502050405020303" pitchFamily="18" charset="0"/>
                <a:cs typeface="Georgia"/>
              </a:rPr>
              <a:t>entre</a:t>
            </a:r>
            <a:r>
              <a:rPr spc="-10" dirty="0">
                <a:latin typeface="Georgia" panose="02040502050405020303" pitchFamily="18" charset="0"/>
                <a:cs typeface="Georgia"/>
              </a:rPr>
              <a:t> </a:t>
            </a:r>
            <a:r>
              <a:rPr spc="57" dirty="0">
                <a:latin typeface="Georgia" panose="02040502050405020303" pitchFamily="18" charset="0"/>
                <a:cs typeface="Georgia"/>
              </a:rPr>
              <a:t>otros.</a:t>
            </a:r>
            <a:endParaRPr dirty="0">
              <a:latin typeface="Georgia" panose="02040502050405020303" pitchFamily="18" charset="0"/>
              <a:cs typeface="Georg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58544" y="3827634"/>
            <a:ext cx="3621492" cy="2069538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740204" marR="105830" indent="-473513" algn="ctr">
              <a:lnSpc>
                <a:spcPct val="117200"/>
              </a:lnSpc>
              <a:spcBef>
                <a:spcPts val="91"/>
              </a:spcBef>
            </a:pPr>
            <a:r>
              <a:rPr sz="2000"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76" dirty="0">
                <a:solidFill>
                  <a:srgbClr val="00148E"/>
                </a:solidFill>
                <a:latin typeface="Georgia"/>
                <a:cs typeface="Georgia"/>
              </a:rPr>
              <a:t>RIESGO </a:t>
            </a:r>
            <a:r>
              <a:rPr sz="2000" spc="-35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sz="2000" spc="105" dirty="0">
                <a:solidFill>
                  <a:srgbClr val="00148E"/>
                </a:solidFill>
                <a:latin typeface="Georgia"/>
                <a:cs typeface="Georgia"/>
              </a:rPr>
              <a:t>TRANSITO</a:t>
            </a:r>
            <a:endParaRPr sz="2000" dirty="0">
              <a:latin typeface="Georgia"/>
              <a:cs typeface="Georgia"/>
            </a:endParaRPr>
          </a:p>
          <a:p>
            <a:pPr marL="12095" marR="4838" algn="just">
              <a:lnSpc>
                <a:spcPct val="114599"/>
              </a:lnSpc>
              <a:spcBef>
                <a:spcPts val="714"/>
              </a:spcBef>
            </a:pPr>
            <a:r>
              <a:rPr spc="76" dirty="0">
                <a:latin typeface="Georgia"/>
                <a:cs typeface="Georgia"/>
              </a:rPr>
              <a:t>Incluye</a:t>
            </a:r>
            <a:r>
              <a:rPr spc="-14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los</a:t>
            </a:r>
            <a:r>
              <a:rPr spc="-14" dirty="0">
                <a:latin typeface="Georgia"/>
                <a:cs typeface="Georgia"/>
              </a:rPr>
              <a:t> </a:t>
            </a:r>
            <a:r>
              <a:rPr spc="67" dirty="0">
                <a:latin typeface="Georgia"/>
                <a:cs typeface="Georgia"/>
              </a:rPr>
              <a:t>riesgos</a:t>
            </a:r>
            <a:r>
              <a:rPr spc="-14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generados</a:t>
            </a:r>
            <a:r>
              <a:rPr spc="-14" dirty="0">
                <a:latin typeface="Georgia"/>
                <a:cs typeface="Georgia"/>
              </a:rPr>
              <a:t> </a:t>
            </a:r>
            <a:r>
              <a:rPr spc="43" dirty="0">
                <a:latin typeface="Georgia"/>
                <a:cs typeface="Georgia"/>
              </a:rPr>
              <a:t>por </a:t>
            </a:r>
            <a:r>
              <a:rPr spc="-257" dirty="0">
                <a:latin typeface="Georgia"/>
                <a:cs typeface="Georgia"/>
              </a:rPr>
              <a:t> </a:t>
            </a:r>
            <a:r>
              <a:rPr spc="91" dirty="0">
                <a:latin typeface="Georgia"/>
                <a:cs typeface="Georgia"/>
              </a:rPr>
              <a:t>contacto </a:t>
            </a:r>
            <a:r>
              <a:rPr spc="86" dirty="0">
                <a:latin typeface="Georgia"/>
                <a:cs typeface="Georgia"/>
              </a:rPr>
              <a:t>en </a:t>
            </a:r>
            <a:r>
              <a:rPr spc="62" dirty="0">
                <a:latin typeface="Georgia"/>
                <a:cs typeface="Georgia"/>
              </a:rPr>
              <a:t>condición de </a:t>
            </a:r>
            <a:r>
              <a:rPr spc="76" dirty="0">
                <a:latin typeface="Georgia"/>
                <a:cs typeface="Georgia"/>
              </a:rPr>
              <a:t>peatón </a:t>
            </a:r>
            <a:r>
              <a:rPr spc="-262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con vehículos </a:t>
            </a:r>
            <a:r>
              <a:rPr spc="62" dirty="0">
                <a:latin typeface="Georgia"/>
                <a:cs typeface="Georgia"/>
              </a:rPr>
              <a:t>de </a:t>
            </a:r>
            <a:r>
              <a:rPr spc="76" dirty="0">
                <a:latin typeface="Georgia"/>
                <a:cs typeface="Georgia"/>
              </a:rPr>
              <a:t>transporte </a:t>
            </a:r>
            <a:r>
              <a:rPr spc="62" dirty="0">
                <a:latin typeface="Georgia"/>
                <a:cs typeface="Georgia"/>
              </a:rPr>
              <a:t>de </a:t>
            </a:r>
            <a:r>
              <a:rPr spc="67" dirty="0">
                <a:latin typeface="Georgia"/>
                <a:cs typeface="Georgia"/>
              </a:rPr>
              <a:t> </a:t>
            </a:r>
            <a:r>
              <a:rPr spc="76" dirty="0">
                <a:latin typeface="Georgia"/>
                <a:cs typeface="Georgia"/>
              </a:rPr>
              <a:t>personas</a:t>
            </a:r>
            <a:r>
              <a:rPr spc="-14" dirty="0">
                <a:latin typeface="Georgia"/>
                <a:cs typeface="Georgia"/>
              </a:rPr>
              <a:t> </a:t>
            </a:r>
            <a:r>
              <a:rPr spc="48" dirty="0">
                <a:latin typeface="Georgia"/>
                <a:cs typeface="Georgia"/>
              </a:rPr>
              <a:t>o</a:t>
            </a:r>
            <a:r>
              <a:rPr spc="-10" dirty="0">
                <a:latin typeface="Georgia"/>
                <a:cs typeface="Georgia"/>
              </a:rPr>
              <a:t> </a:t>
            </a:r>
            <a:r>
              <a:rPr spc="81" dirty="0">
                <a:latin typeface="Georgia"/>
                <a:cs typeface="Georgia"/>
              </a:rPr>
              <a:t>mercancías.</a:t>
            </a:r>
            <a:endParaRPr dirty="0">
              <a:latin typeface="Georgia"/>
              <a:cs typeface="Georgia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>
            <a:off x="9468711" y="120967"/>
            <a:ext cx="1071439" cy="876762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4F94B425-0298-4697-AA5E-139776EE662E}"/>
              </a:ext>
            </a:extLst>
          </p:cNvPr>
          <p:cNvSpPr txBox="1"/>
          <p:nvPr/>
        </p:nvSpPr>
        <p:spPr>
          <a:xfrm>
            <a:off x="730125" y="608905"/>
            <a:ext cx="6096000" cy="421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61588" marR="445694" indent="-571481" algn="ctr">
              <a:lnSpc>
                <a:spcPct val="117200"/>
              </a:lnSpc>
              <a:spcBef>
                <a:spcPts val="91"/>
              </a:spcBef>
            </a:pPr>
            <a:r>
              <a:rPr lang="es-CO" sz="2000" spc="124" dirty="0">
                <a:solidFill>
                  <a:srgbClr val="00148E"/>
                </a:solidFill>
                <a:latin typeface="Georgia"/>
                <a:cs typeface="Georgia"/>
              </a:rPr>
              <a:t>FACTOR</a:t>
            </a:r>
            <a:r>
              <a:rPr lang="es-CO"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72" dirty="0">
                <a:solidFill>
                  <a:srgbClr val="00148E"/>
                </a:solidFill>
                <a:latin typeface="Georgia"/>
                <a:cs typeface="Georgia"/>
              </a:rPr>
              <a:t>DE</a:t>
            </a:r>
            <a:r>
              <a:rPr lang="es-CO" sz="2000" spc="-43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76" dirty="0">
                <a:solidFill>
                  <a:srgbClr val="00148E"/>
                </a:solidFill>
                <a:latin typeface="Georgia"/>
                <a:cs typeface="Georgia"/>
              </a:rPr>
              <a:t>RIESGO </a:t>
            </a:r>
            <a:r>
              <a:rPr lang="es-CO" sz="2000" spc="-352" dirty="0">
                <a:solidFill>
                  <a:srgbClr val="00148E"/>
                </a:solidFill>
                <a:latin typeface="Georgia"/>
                <a:cs typeface="Georgia"/>
              </a:rPr>
              <a:t> </a:t>
            </a:r>
            <a:r>
              <a:rPr lang="es-CO" sz="2000" spc="48" dirty="0">
                <a:solidFill>
                  <a:srgbClr val="00148E"/>
                </a:solidFill>
                <a:latin typeface="Georgia"/>
                <a:cs typeface="Georgia"/>
              </a:rPr>
              <a:t>PÚBLICO</a:t>
            </a:r>
            <a:endParaRPr lang="es-CO" sz="2000" dirty="0">
              <a:latin typeface="Georgia"/>
              <a:cs typeface="Georg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A44AAA-53BA-4C26-B7E4-9AF60DF29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09" y="3617273"/>
            <a:ext cx="4042743" cy="3240727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07B223DC-D246-47A7-8EE6-37F323CA6F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671" y="1012827"/>
            <a:ext cx="4945072" cy="260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1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970734" y="31762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FUNCIONES Y DEBERES</a:t>
            </a:r>
          </a:p>
        </p:txBody>
      </p:sp>
      <p:sp>
        <p:nvSpPr>
          <p:cNvPr id="8" name="Marcador de contenido 11">
            <a:extLst>
              <a:ext uri="{FF2B5EF4-FFF2-40B4-BE49-F238E27FC236}">
                <a16:creationId xmlns:a16="http://schemas.microsoft.com/office/drawing/2014/main" id="{BAF38463-BC06-41F9-8239-C54D99F62BBF}"/>
              </a:ext>
            </a:extLst>
          </p:cNvPr>
          <p:cNvSpPr txBox="1">
            <a:spLocks/>
          </p:cNvSpPr>
          <p:nvPr/>
        </p:nvSpPr>
        <p:spPr>
          <a:xfrm>
            <a:off x="1082566" y="1040524"/>
            <a:ext cx="10644755" cy="56604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Las funciones administrativas del Municipio están dadas por el Articulo 11 del Decreto 1333 de 1986, el Artículo 311 de la Constitución Política y el Articulo 3 de la Ley 136 de 1994, en el marco de los cuales se encuentran definidas las funciones y los servicios asignados así: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MX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Administrar los asuntos municipales y prestar los servicios públicos que determina la Ley.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Ordenar el desarrollo de su territorio y construir las obras que demande el Municipio.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Crear la participación comunitaria y el mejoramiento social y cultural de sus habitantes.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Ordenar el desarrollo económico, social y ambiental de su territorio, de conformidad con la Ley y en coordinación con otras entidades.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Dar Solución a las necesidades insatisfechas de salud, educación, saneamiento ambiental, agua potable, servicios públicos domiciliarios, vivienda, recreación y deporte, con especial énfasis en la niñez, la mujer, la tercera edad y los sectores discapacitados directamente en los términos que lo define la Ley.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Promover el mejoramiento económico y social de los habitantes del respectivo Municipio.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sz="1900" dirty="0">
                <a:latin typeface="Arial" panose="020B0604020202020204" pitchFamily="34" charset="0"/>
                <a:cs typeface="Arial" panose="020B0604020202020204" pitchFamily="34" charset="0"/>
              </a:rPr>
              <a:t>Hacer cuanto pueda adelantar por sí mismo, en subsidio de otras entidades territoriales, mientras estás proveen lo necesario y las demás que le señale la Constitución y la Ley.</a:t>
            </a:r>
          </a:p>
        </p:txBody>
      </p:sp>
    </p:spTree>
    <p:extLst>
      <p:ext uri="{BB962C8B-B14F-4D97-AF65-F5344CB8AC3E}">
        <p14:creationId xmlns:p14="http://schemas.microsoft.com/office/powerpoint/2010/main" val="14179732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/>
          <p:nvPr/>
        </p:nvSpPr>
        <p:spPr>
          <a:xfrm>
            <a:off x="6686415" y="1267330"/>
            <a:ext cx="3621492" cy="701150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740204" marR="105830" indent="-473513" algn="ctr">
              <a:lnSpc>
                <a:spcPct val="117200"/>
              </a:lnSpc>
              <a:spcBef>
                <a:spcPts val="91"/>
              </a:spcBef>
            </a:pPr>
            <a:r>
              <a:rPr lang="es-MX" sz="2000" spc="124" dirty="0">
                <a:solidFill>
                  <a:srgbClr val="00148E"/>
                </a:solidFill>
                <a:latin typeface="Georgia"/>
                <a:cs typeface="Georgia"/>
              </a:rPr>
              <a:t>Programa de riesgo psicosocial</a:t>
            </a:r>
            <a:endParaRPr sz="2000" dirty="0">
              <a:latin typeface="Georgia"/>
              <a:cs typeface="Georgia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7"/>
          <a:stretch/>
        </p:blipFill>
        <p:spPr>
          <a:xfrm>
            <a:off x="9468711" y="120967"/>
            <a:ext cx="1071439" cy="876762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4F94B425-0298-4697-AA5E-139776EE662E}"/>
              </a:ext>
            </a:extLst>
          </p:cNvPr>
          <p:cNvSpPr txBox="1"/>
          <p:nvPr/>
        </p:nvSpPr>
        <p:spPr>
          <a:xfrm>
            <a:off x="730125" y="608905"/>
            <a:ext cx="6096000" cy="781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61588" marR="445694" indent="-571481" algn="ctr">
              <a:lnSpc>
                <a:spcPct val="117200"/>
              </a:lnSpc>
              <a:spcBef>
                <a:spcPts val="91"/>
              </a:spcBef>
            </a:pPr>
            <a:r>
              <a:rPr lang="es-CO" sz="2000" spc="124" dirty="0">
                <a:solidFill>
                  <a:srgbClr val="00148E"/>
                </a:solidFill>
                <a:latin typeface="Georgia"/>
                <a:cs typeface="Georgia"/>
              </a:rPr>
              <a:t>Programa riesgo cardiovascular y estilo de vida saludable </a:t>
            </a:r>
            <a:endParaRPr lang="es-CO" sz="2000" dirty="0">
              <a:latin typeface="Georgia"/>
              <a:cs typeface="Georgi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6EC3B20-40F3-4114-B1C9-C3C96FF1D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575" y="1524000"/>
            <a:ext cx="4143375" cy="32004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7C31707-12A0-4240-AA96-5C2FEC14226E}"/>
              </a:ext>
            </a:extLst>
          </p:cNvPr>
          <p:cNvSpPr txBox="1"/>
          <p:nvPr/>
        </p:nvSpPr>
        <p:spPr>
          <a:xfrm>
            <a:off x="1381125" y="5133975"/>
            <a:ext cx="4210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/>
              <a:t>Alimentación saludable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/>
              <a:t>Actividad física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/>
              <a:t>Manejo de emociones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000" dirty="0"/>
              <a:t>Tamizaje y pausas activas</a:t>
            </a:r>
            <a:endParaRPr lang="es-CO" sz="2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DEE9D0-11EC-4BA5-B185-994D18CFA9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187"/>
          <a:stretch/>
        </p:blipFill>
        <p:spPr>
          <a:xfrm>
            <a:off x="6172201" y="3589842"/>
            <a:ext cx="5581650" cy="320039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FB8D347-EA44-4F53-9013-5C42DFA1D10B}"/>
              </a:ext>
            </a:extLst>
          </p:cNvPr>
          <p:cNvSpPr txBox="1"/>
          <p:nvPr/>
        </p:nvSpPr>
        <p:spPr>
          <a:xfrm>
            <a:off x="6284643" y="2115170"/>
            <a:ext cx="5469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el Sistema de Seguridad y Salud </a:t>
            </a:r>
            <a:r>
              <a:rPr lang="es-MX" dirty="0">
                <a:solidFill>
                  <a:srgbClr val="000000"/>
                </a:solidFill>
                <a:latin typeface="Roboto" panose="02000000000000000000" pitchFamily="2" charset="0"/>
              </a:rPr>
              <a:t>en el trabajo diseña</a:t>
            </a:r>
            <a:r>
              <a:rPr lang="es-MX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acciones preventivas y de intervención, que incluirá talleres, charlas, ejercicios prácticos, entre otras actividades que planteadas en el plan de trabajo.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812663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lores de basura">
            <a:extLst>
              <a:ext uri="{FF2B5EF4-FFF2-40B4-BE49-F238E27FC236}">
                <a16:creationId xmlns:a16="http://schemas.microsoft.com/office/drawing/2014/main" id="{6AFB54D3-99AD-4DE5-9BCE-7D8E59F00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785938"/>
            <a:ext cx="904875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55CA7A4-3F34-4B55-A9F9-37B9CD4F0DEB}"/>
              </a:ext>
            </a:extLst>
          </p:cNvPr>
          <p:cNvSpPr txBox="1"/>
          <p:nvPr/>
        </p:nvSpPr>
        <p:spPr>
          <a:xfrm>
            <a:off x="3086101" y="847725"/>
            <a:ext cx="7105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chemeClr val="accent1">
                    <a:lumMod val="50000"/>
                  </a:schemeClr>
                </a:solidFill>
              </a:rPr>
              <a:t>Resolución 2184 de 2019: establecieron un código de colores unificado para </a:t>
            </a:r>
            <a:r>
              <a:rPr lang="es-MX" sz="2000" b="1" dirty="0">
                <a:solidFill>
                  <a:schemeClr val="accent1">
                    <a:lumMod val="50000"/>
                  </a:schemeClr>
                </a:solidFill>
              </a:rPr>
              <a:t>LA SEPARACIÓN DE RESIDUOS EN LA FUENTE</a:t>
            </a:r>
            <a:r>
              <a:rPr lang="es-MX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s-CO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253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55CA7A4-3F34-4B55-A9F9-37B9CD4F0DEB}"/>
              </a:ext>
            </a:extLst>
          </p:cNvPr>
          <p:cNvSpPr txBox="1"/>
          <p:nvPr/>
        </p:nvSpPr>
        <p:spPr>
          <a:xfrm>
            <a:off x="2333626" y="628650"/>
            <a:ext cx="7105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chemeClr val="accent1">
                    <a:lumMod val="50000"/>
                  </a:schemeClr>
                </a:solidFill>
              </a:rPr>
              <a:t>SISTEMA GLOBALMENTE ARMONIZADO</a:t>
            </a:r>
            <a:endParaRPr lang="es-CO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B6264F4-C18B-4876-BF0D-5693C7894E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35"/>
          <a:stretch/>
        </p:blipFill>
        <p:spPr>
          <a:xfrm>
            <a:off x="1295400" y="1285876"/>
            <a:ext cx="10315575" cy="440054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54B00D1-F3CA-4638-8A55-3E879497EF43}"/>
              </a:ext>
            </a:extLst>
          </p:cNvPr>
          <p:cNvSpPr txBox="1"/>
          <p:nvPr/>
        </p:nvSpPr>
        <p:spPr>
          <a:xfrm>
            <a:off x="3800474" y="5820431"/>
            <a:ext cx="511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Clasificación y etiquetado productos químicos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267278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3498202" y="1239481"/>
            <a:ext cx="47223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8800" b="1" dirty="0">
                <a:solidFill>
                  <a:srgbClr val="002060"/>
                </a:solidFill>
                <a:latin typeface="The Texterius Italic" panose="02000600000000000000" pitchFamily="2" charset="0"/>
              </a:rPr>
              <a:t>GRACIAS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280" y="102185"/>
            <a:ext cx="1116364" cy="1137296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43" y="102185"/>
            <a:ext cx="2339512" cy="1117592"/>
          </a:xfrm>
          <a:prstGeom prst="rect">
            <a:avLst/>
          </a:prstGeom>
        </p:spPr>
      </p:pic>
      <p:pic>
        <p:nvPicPr>
          <p:cNvPr id="6" name="Picture 2" descr="TRABAJO en EQUIPO - Qué es, importancia, características y ventajas">
            <a:extLst>
              <a:ext uri="{FF2B5EF4-FFF2-40B4-BE49-F238E27FC236}">
                <a16:creationId xmlns:a16="http://schemas.microsoft.com/office/drawing/2014/main" id="{AB016977-B5FD-4066-AF44-F185197DE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970" y="2686031"/>
            <a:ext cx="4986846" cy="332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445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970734" y="31762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POLÍTICAS INSTITUCIONALES </a:t>
            </a:r>
          </a:p>
        </p:txBody>
      </p:sp>
      <p:sp>
        <p:nvSpPr>
          <p:cNvPr id="8" name="Marcador de contenido 11">
            <a:extLst>
              <a:ext uri="{FF2B5EF4-FFF2-40B4-BE49-F238E27FC236}">
                <a16:creationId xmlns:a16="http://schemas.microsoft.com/office/drawing/2014/main" id="{BAF38463-BC06-41F9-8239-C54D99F62BBF}"/>
              </a:ext>
            </a:extLst>
          </p:cNvPr>
          <p:cNvSpPr txBox="1">
            <a:spLocks/>
          </p:cNvSpPr>
          <p:nvPr/>
        </p:nvSpPr>
        <p:spPr>
          <a:xfrm>
            <a:off x="1157293" y="1136960"/>
            <a:ext cx="10515600" cy="4842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es-MX" sz="1800" dirty="0">
              <a:latin typeface="Bookman Old Style" panose="02050604050505020204" pitchFamily="18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56593" y="1303282"/>
            <a:ext cx="1047881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4400" dirty="0"/>
              <a:t>Política Integral de Administración del Riesgo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4400" dirty="0"/>
              <a:t>Política de Seguridad y Salud en el Trabajo y Medio Ambiente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4400" dirty="0"/>
              <a:t>Política de Comunicación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4400" dirty="0"/>
              <a:t>Políticas de Seguridad de la Información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4400" dirty="0"/>
              <a:t>Entre otras </a:t>
            </a:r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1472469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970734" y="31762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MAPA DE PROCESOS</a:t>
            </a:r>
          </a:p>
        </p:txBody>
      </p:sp>
      <p:sp>
        <p:nvSpPr>
          <p:cNvPr id="8" name="Marcador de contenido 11">
            <a:extLst>
              <a:ext uri="{FF2B5EF4-FFF2-40B4-BE49-F238E27FC236}">
                <a16:creationId xmlns:a16="http://schemas.microsoft.com/office/drawing/2014/main" id="{BAF38463-BC06-41F9-8239-C54D99F62BBF}"/>
              </a:ext>
            </a:extLst>
          </p:cNvPr>
          <p:cNvSpPr txBox="1">
            <a:spLocks/>
          </p:cNvSpPr>
          <p:nvPr/>
        </p:nvSpPr>
        <p:spPr>
          <a:xfrm>
            <a:off x="1211721" y="883520"/>
            <a:ext cx="10515600" cy="6686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es-MX" sz="1800" dirty="0">
              <a:latin typeface="Bookman Old Style" panose="020506040505050202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801" y="932701"/>
            <a:ext cx="6100397" cy="576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51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-157655" y="317621"/>
            <a:ext cx="12591393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>
                <a:solidFill>
                  <a:srgbClr val="002060"/>
                </a:solidFill>
                <a:latin typeface="The Texterius Italic" panose="02000600000000000000" pitchFamily="2" charset="0"/>
              </a:rPr>
              <a:t>MODELO ESTÁNDAR DE CONTROL INTERNO - MECI </a:t>
            </a:r>
          </a:p>
        </p:txBody>
      </p:sp>
      <p:sp>
        <p:nvSpPr>
          <p:cNvPr id="8" name="Marcador de contenido 11">
            <a:extLst>
              <a:ext uri="{FF2B5EF4-FFF2-40B4-BE49-F238E27FC236}">
                <a16:creationId xmlns:a16="http://schemas.microsoft.com/office/drawing/2014/main" id="{BAF38463-BC06-41F9-8239-C54D99F62BBF}"/>
              </a:ext>
            </a:extLst>
          </p:cNvPr>
          <p:cNvSpPr txBox="1">
            <a:spLocks/>
          </p:cNvSpPr>
          <p:nvPr/>
        </p:nvSpPr>
        <p:spPr>
          <a:xfrm>
            <a:off x="1157293" y="1136960"/>
            <a:ext cx="10515600" cy="4842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es-MX" sz="1800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Modelo Estándar de Control Interno MECI – Unidad Nacional de Protecció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51" y="679760"/>
            <a:ext cx="7178566" cy="617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03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98088"/>
            <a:ext cx="10515600" cy="916820"/>
          </a:xfrm>
        </p:spPr>
        <p:txBody>
          <a:bodyPr>
            <a:normAutofit fontScale="90000"/>
          </a:bodyPr>
          <a:lstStyle/>
          <a:p>
            <a:pPr marL="742950" indent="-742950" algn="ctr">
              <a:buFont typeface="+mj-lt"/>
              <a:buAutoNum type="arabicPeriod" startAt="2"/>
            </a:pPr>
            <a:r>
              <a:rPr lang="es-CO" sz="3600" dirty="0">
                <a:latin typeface="Elephant" panose="02020904090505020303" pitchFamily="18" charset="0"/>
              </a:rPr>
              <a:t>ORIENTACIÓN ESTRATÉGICA TALENTO HUMANO</a:t>
            </a:r>
            <a:br>
              <a:rPr lang="es-CO" sz="3600" dirty="0">
                <a:latin typeface="Elephant" panose="02020904090505020303" pitchFamily="18" charset="0"/>
              </a:rPr>
            </a:br>
            <a:endParaRPr lang="es-CO" sz="3600" dirty="0">
              <a:latin typeface="Elephant" panose="02020904090505020303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38200" y="1520619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2E5362C-ECD0-40EA-B3F0-10EF46A56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766" y="1143858"/>
            <a:ext cx="725225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ESTRUCTURA ADMINSTRATIVA CON SUS UNIDADES FUNCIONALES.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Acuerdo No. 009 </a:t>
            </a:r>
            <a:r>
              <a:rPr lang="es-CO" altLang="es-CO" sz="1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 28 de Febrero </a:t>
            </a: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2013.</a:t>
            </a:r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Por el cual se establece la estructura administrativa.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Acuerdo No. 026 del 29 de Septiembre de 2013.</a:t>
            </a:r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Creación de Archivo general.</a:t>
            </a:r>
            <a:endParaRPr kumimoji="0" lang="es-CO" altLang="es-CO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F185B3BB-1B1A-408C-925D-7130E16E2D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525757"/>
              </p:ext>
            </p:extLst>
          </p:nvPr>
        </p:nvGraphicFramePr>
        <p:xfrm>
          <a:off x="1387815" y="1943901"/>
          <a:ext cx="9836776" cy="4707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CB0595ED-2C3E-4822-90D2-A48563290E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7446"/>
            <a:ext cx="12192000" cy="14821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84DEBF8-F259-4838-9DC0-DD4BC3F5E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55011"/>
            <a:ext cx="1304688" cy="62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4095</Words>
  <Application>Microsoft Office PowerPoint</Application>
  <PresentationFormat>Panorámica</PresentationFormat>
  <Paragraphs>355</Paragraphs>
  <Slides>53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71" baseType="lpstr">
      <vt:lpstr>Arial</vt:lpstr>
      <vt:lpstr>Arial</vt:lpstr>
      <vt:lpstr>Arial MT</vt:lpstr>
      <vt:lpstr>Bookman Old Style</vt:lpstr>
      <vt:lpstr>Calibri</vt:lpstr>
      <vt:lpstr>Calibri Light</vt:lpstr>
      <vt:lpstr>Century Gothic</vt:lpstr>
      <vt:lpstr>Comic Sans MS</vt:lpstr>
      <vt:lpstr>Consolas</vt:lpstr>
      <vt:lpstr>Elephant</vt:lpstr>
      <vt:lpstr>Georgia</vt:lpstr>
      <vt:lpstr>open sans</vt:lpstr>
      <vt:lpstr>Roboto</vt:lpstr>
      <vt:lpstr>The Texterius Italic</vt:lpstr>
      <vt:lpstr>Trebuchet MS</vt:lpstr>
      <vt:lpstr>Wingdings</vt:lpstr>
      <vt:lpstr>Work Sans</vt:lpstr>
      <vt:lpstr>Tema de Office</vt:lpstr>
      <vt:lpstr>Presentación de PowerPoint</vt:lpstr>
      <vt:lpstr>Presentación de PowerPoint</vt:lpstr>
      <vt:lpstr>ORIENTACIÓN ESTRATÉGICA CONTROL INTERNO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ORIENTACIÓN ESTRATÉGICA TALENTO HUMANO </vt:lpstr>
      <vt:lpstr>Presentación de PowerPoint</vt:lpstr>
      <vt:lpstr>CÓDIGO DE INTEGRIDAD DEL SERVICIO PÚBLICO</vt:lpstr>
      <vt:lpstr>HONESTIDAD Actúo siempre con fundamento en la verdad, cumpliendo mis deberes con transparencia y rectitud, y siempre favoreciendo el interés general. </vt:lpstr>
      <vt:lpstr>RESPETO Reconozco, valoro y trato de manera digna a todas las personas, con mis virtudes y defectos, sin importar su labor, su procedencia, títulos o cualquier otra condición. </vt:lpstr>
      <vt:lpstr>COMPROMISO Soy consciente de la importancia de mi rol como servidor público y estoy en disposición permanente para comprender y resolver las necesidades de las personas con las que me relaciono en mis labores cotidianas, buscando siempre mejorar su bienestar. </vt:lpstr>
      <vt:lpstr>DILIGENCIA Cumplo con los deberes, funciones y responsabilidades asignadas a mi cargo de la mejor manera posible, con atención, prontitud, destreza y eficiencia, para así optimizar el uso de los recursos del Estado. </vt:lpstr>
      <vt:lpstr>JUSTICIA Actúo con imparcialidad garantizando los derechos de las personas, con equidad, igualdad y sin discriminación. </vt:lpstr>
      <vt:lpstr>HUMILDAD Actúo reconociendo habilidades, cualidades y capacidades en bien de los demás, sin decirlo.</vt:lpstr>
      <vt:lpstr>RESPONSABILIDAD Actúo en cumplimiento de las obligaciones adquiridas actuando de manera correcta.</vt:lpstr>
      <vt:lpstr>Presentación de PowerPoint</vt:lpstr>
      <vt:lpstr>3. REGLAMENTO INTERNO DE TRABAJO</vt:lpstr>
      <vt:lpstr>MARCO JURÍDICO:</vt:lpstr>
      <vt:lpstr>Presentación de PowerPoint</vt:lpstr>
      <vt:lpstr>Presentación de PowerPoint</vt:lpstr>
      <vt:lpstr>PERMISOS</vt:lpstr>
      <vt:lpstr>PROBLEMAS DE SALUD </vt:lpstr>
      <vt:lpstr>ACCIDENTES DE TRABAJO</vt:lpstr>
      <vt:lpstr>RESTRICCIÓN LABORAL </vt:lpstr>
      <vt:lpstr>FALTAS DISCIPLINARIAS Y SUS SANCIONES:</vt:lpstr>
      <vt:lpstr>PROCEDIMIENTO PARA LA IMPOSICIÓN DE SANCIONES</vt:lpstr>
      <vt:lpstr>4. SISTEMA DE SEGURIDAD Y SALUD EN EL TRABAJO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JENNY NOVA</cp:lastModifiedBy>
  <cp:revision>67</cp:revision>
  <dcterms:created xsi:type="dcterms:W3CDTF">2020-12-16T21:04:50Z</dcterms:created>
  <dcterms:modified xsi:type="dcterms:W3CDTF">2022-06-24T05:46:55Z</dcterms:modified>
</cp:coreProperties>
</file>